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7" r:id="rId2"/>
    <p:sldId id="259" r:id="rId3"/>
    <p:sldId id="261" r:id="rId4"/>
    <p:sldId id="264" r:id="rId5"/>
    <p:sldId id="265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30AE"/>
    <a:srgbClr val="151CAB"/>
    <a:srgbClr val="1F1F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>
        <p:scale>
          <a:sx n="76" d="100"/>
          <a:sy n="76" d="100"/>
        </p:scale>
        <p:origin x="-296" y="-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5FAA3-FF67-4AEA-A4CE-5A1CEA3E77CE}" type="datetimeFigureOut">
              <a:rPr lang="en-US" smtClean="0"/>
              <a:t>04/26/20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4A4D80-D251-427F-A8F7-C251D8727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228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B0561-2B7D-4092-A7C7-0D4049080D11}" type="datetimeFigureOut">
              <a:rPr lang="en-US" smtClean="0"/>
              <a:t>04/26/20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4584-C85D-4D93-9549-D98B51F310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B0561-2B7D-4092-A7C7-0D4049080D11}" type="datetimeFigureOut">
              <a:rPr lang="en-US" smtClean="0"/>
              <a:t>04/26/20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4584-C85D-4D93-9549-D98B51F310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B0561-2B7D-4092-A7C7-0D4049080D11}" type="datetimeFigureOut">
              <a:rPr lang="en-US" smtClean="0"/>
              <a:t>04/26/20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4584-C85D-4D93-9549-D98B51F310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7813"/>
            <a:ext cx="109728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B3F16-9152-4AD3-8B9B-0D31CC1EC192}" type="slidenum">
              <a:rPr lang="ar-SA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B0561-2B7D-4092-A7C7-0D4049080D11}" type="datetimeFigureOut">
              <a:rPr lang="en-US" smtClean="0"/>
              <a:t>04/26/20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4584-C85D-4D93-9549-D98B51F310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B0561-2B7D-4092-A7C7-0D4049080D11}" type="datetimeFigureOut">
              <a:rPr lang="en-US" smtClean="0"/>
              <a:t>04/26/20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4584-C85D-4D93-9549-D98B51F310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B0561-2B7D-4092-A7C7-0D4049080D11}" type="datetimeFigureOut">
              <a:rPr lang="en-US" smtClean="0"/>
              <a:t>04/26/20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4584-C85D-4D93-9549-D98B51F310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B0561-2B7D-4092-A7C7-0D4049080D11}" type="datetimeFigureOut">
              <a:rPr lang="en-US" smtClean="0"/>
              <a:t>04/26/20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4584-C85D-4D93-9549-D98B51F310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B0561-2B7D-4092-A7C7-0D4049080D11}" type="datetimeFigureOut">
              <a:rPr lang="en-US" smtClean="0"/>
              <a:t>04/26/20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4584-C85D-4D93-9549-D98B51F310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B0561-2B7D-4092-A7C7-0D4049080D11}" type="datetimeFigureOut">
              <a:rPr lang="en-US" smtClean="0"/>
              <a:t>04/26/20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4584-C85D-4D93-9549-D98B51F310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B0561-2B7D-4092-A7C7-0D4049080D11}" type="datetimeFigureOut">
              <a:rPr lang="en-US" smtClean="0"/>
              <a:t>04/26/20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4584-C85D-4D93-9549-D98B51F310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B0561-2B7D-4092-A7C7-0D4049080D11}" type="datetimeFigureOut">
              <a:rPr lang="en-US" smtClean="0"/>
              <a:t>04/26/20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4584-C85D-4D93-9549-D98B51F310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EB0561-2B7D-4092-A7C7-0D4049080D11}" type="datetimeFigureOut">
              <a:rPr lang="en-US" smtClean="0"/>
              <a:t>04/26/20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94584-C85D-4D93-9549-D98B51F3105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GIF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88238" y="870610"/>
            <a:ext cx="32554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 VĂN 7</a:t>
            </a:r>
            <a:endParaRPr lang="vi-VN" sz="44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3459694" y="2086377"/>
            <a:ext cx="5594154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NỘI DUNG BÀI HỌC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6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            LIỆT KÊ  </a:t>
            </a:r>
            <a:endParaRPr lang="en-US" altLang="en-US" sz="36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95422" y="829211"/>
            <a:ext cx="27038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53524" y="1893895"/>
            <a:ext cx="53947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27765" y="2338600"/>
            <a:ext cx="97557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99484" y="2766803"/>
            <a:ext cx="110267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24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phu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lũ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15019" y="3520526"/>
            <a:ext cx="474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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29173" y="3537542"/>
            <a:ext cx="10454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iệt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3574" y="4246532"/>
            <a:ext cx="24625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79710" y="5014354"/>
            <a:ext cx="21066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VD 1: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Sgk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/105</a:t>
            </a:r>
            <a:endParaRPr lang="en-US" sz="2400" dirty="0"/>
          </a:p>
        </p:txBody>
      </p:sp>
      <p:sp>
        <p:nvSpPr>
          <p:cNvPr id="22" name="Text Box 17"/>
          <p:cNvSpPr txBox="1">
            <a:spLocks noChangeArrowheads="1"/>
          </p:cNvSpPr>
          <p:nvPr/>
        </p:nvSpPr>
        <p:spPr bwMode="auto">
          <a:xfrm>
            <a:off x="200097" y="5423633"/>
            <a:ext cx="6683756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a.“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cải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4433872" y="5468457"/>
            <a:ext cx="6019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3" eaLnBrk="1" hangingPunct="1">
              <a:spcBef>
                <a:spcPct val="20000"/>
              </a:spcBef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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4" name="Text Box 18"/>
          <p:cNvSpPr txBox="1">
            <a:spLocks noChangeArrowheads="1"/>
          </p:cNvSpPr>
          <p:nvPr/>
        </p:nvSpPr>
        <p:spPr bwMode="auto">
          <a:xfrm>
            <a:off x="337695" y="5897672"/>
            <a:ext cx="7658695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b.“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cải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5458139" y="5950323"/>
            <a:ext cx="6019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3" eaLnBrk="1" hangingPunct="1">
              <a:spcBef>
                <a:spcPct val="20000"/>
              </a:spcBef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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403076" y="-493"/>
            <a:ext cx="21191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LIỆT KÊ</a:t>
            </a:r>
            <a:endParaRPr lang="en-US" sz="3600" dirty="0"/>
          </a:p>
        </p:txBody>
      </p:sp>
      <p:sp>
        <p:nvSpPr>
          <p:cNvPr id="20" name="Rectangle 19"/>
          <p:cNvSpPr/>
          <p:nvPr/>
        </p:nvSpPr>
        <p:spPr>
          <a:xfrm>
            <a:off x="204269" y="1162654"/>
            <a:ext cx="2501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Ví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dụ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: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Sgk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/104</a:t>
            </a:r>
            <a:endParaRPr lang="en-US" sz="2400" dirty="0"/>
          </a:p>
        </p:txBody>
      </p:sp>
      <p:sp>
        <p:nvSpPr>
          <p:cNvPr id="27" name="Rectangle 26"/>
          <p:cNvSpPr/>
          <p:nvPr/>
        </p:nvSpPr>
        <p:spPr>
          <a:xfrm>
            <a:off x="0" y="3865593"/>
            <a:ext cx="26709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smtClean="0">
                <a:latin typeface="Times New Roman" panose="02020603050405020304" pitchFamily="18" charset="0"/>
              </a:rPr>
              <a:t>* </a:t>
            </a:r>
            <a:r>
              <a:rPr lang="en-US" altLang="en-US" sz="2400" dirty="0" err="1" smtClean="0">
                <a:latin typeface="Times New Roman" panose="02020603050405020304" pitchFamily="18" charset="0"/>
              </a:rPr>
              <a:t>Ghi</a:t>
            </a:r>
            <a:r>
              <a:rPr lang="en-US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</a:rPr>
              <a:t>nhớ</a:t>
            </a:r>
            <a:r>
              <a:rPr lang="en-US" altLang="en-US" sz="2400" dirty="0" smtClean="0">
                <a:latin typeface="Times New Roman" panose="02020603050405020304" pitchFamily="18" charset="0"/>
              </a:rPr>
              <a:t>: </a:t>
            </a:r>
            <a:r>
              <a:rPr lang="en-US" altLang="en-US" sz="2400" dirty="0" err="1" smtClean="0">
                <a:latin typeface="Times New Roman" panose="02020603050405020304" pitchFamily="18" charset="0"/>
              </a:rPr>
              <a:t>Sgk</a:t>
            </a:r>
            <a:r>
              <a:rPr lang="en-US" altLang="en-US" sz="2400" dirty="0" smtClean="0">
                <a:latin typeface="Times New Roman" panose="02020603050405020304" pitchFamily="18" charset="0"/>
              </a:rPr>
              <a:t>/105</a:t>
            </a:r>
            <a:endParaRPr lang="en-US" sz="2400" dirty="0"/>
          </a:p>
        </p:txBody>
      </p:sp>
      <p:sp>
        <p:nvSpPr>
          <p:cNvPr id="28" name="Rectangle 27"/>
          <p:cNvSpPr/>
          <p:nvPr/>
        </p:nvSpPr>
        <p:spPr>
          <a:xfrm>
            <a:off x="295422" y="4599241"/>
            <a:ext cx="22669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Xét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cấu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tạo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  <a:endParaRPr lang="en-US" sz="2400" dirty="0"/>
          </a:p>
        </p:txBody>
      </p:sp>
      <p:sp>
        <p:nvSpPr>
          <p:cNvPr id="29" name="Rectangle 28"/>
          <p:cNvSpPr/>
          <p:nvPr/>
        </p:nvSpPr>
        <p:spPr>
          <a:xfrm>
            <a:off x="239019" y="1517585"/>
            <a:ext cx="17540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2.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Nhận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xét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  <a:endParaRPr lang="en-US" sz="2400" dirty="0"/>
          </a:p>
        </p:txBody>
      </p:sp>
      <p:sp>
        <p:nvSpPr>
          <p:cNvPr id="30" name="Rectangle 29"/>
          <p:cNvSpPr/>
          <p:nvPr/>
        </p:nvSpPr>
        <p:spPr>
          <a:xfrm>
            <a:off x="2245977" y="125318"/>
            <a:ext cx="20072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TIẾNG VIỆT: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03076" y="-493"/>
            <a:ext cx="21191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LIỆT KÊ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124170" y="603487"/>
            <a:ext cx="25250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2.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Xét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ý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nghĩa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59778" y="1087887"/>
            <a:ext cx="21066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VD 2: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Sgk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/105</a:t>
            </a:r>
            <a:endParaRPr lang="en-US" sz="2400" dirty="0"/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190943" y="1449299"/>
            <a:ext cx="4495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400" dirty="0" err="1">
                <a:latin typeface="Times New Roman" panose="02020603050405020304" pitchFamily="18" charset="0"/>
              </a:rPr>
              <a:t>a.“Tre</a:t>
            </a:r>
            <a:r>
              <a:rPr lang="en-US" altLang="en-US" sz="2400" dirty="0">
                <a:latin typeface="Times New Roman" panose="02020603050405020304" pitchFamily="18" charset="0"/>
              </a:rPr>
              <a:t>, </a:t>
            </a:r>
            <a:r>
              <a:rPr lang="en-US" altLang="en-US" sz="2400" dirty="0" err="1">
                <a:latin typeface="Times New Roman" panose="02020603050405020304" pitchFamily="18" charset="0"/>
              </a:rPr>
              <a:t>nứa</a:t>
            </a:r>
            <a:r>
              <a:rPr lang="en-US" altLang="en-US" sz="2400" dirty="0">
                <a:latin typeface="Times New Roman" panose="02020603050405020304" pitchFamily="18" charset="0"/>
              </a:rPr>
              <a:t>, </a:t>
            </a:r>
            <a:r>
              <a:rPr lang="en-US" altLang="en-US" sz="2400" dirty="0" err="1">
                <a:latin typeface="Times New Roman" panose="02020603050405020304" pitchFamily="18" charset="0"/>
              </a:rPr>
              <a:t>trúc</a:t>
            </a:r>
            <a:r>
              <a:rPr lang="en-US" altLang="en-US" sz="2400" dirty="0">
                <a:latin typeface="Times New Roman" panose="02020603050405020304" pitchFamily="18" charset="0"/>
              </a:rPr>
              <a:t>, </a:t>
            </a:r>
            <a:r>
              <a:rPr lang="en-US" altLang="en-US" sz="2400" dirty="0" err="1">
                <a:latin typeface="Times New Roman" panose="02020603050405020304" pitchFamily="18" charset="0"/>
              </a:rPr>
              <a:t>mai</a:t>
            </a:r>
            <a:r>
              <a:rPr lang="en-US" altLang="en-US" sz="2400" dirty="0">
                <a:latin typeface="Times New Roman" panose="02020603050405020304" pitchFamily="18" charset="0"/>
              </a:rPr>
              <a:t>, </a:t>
            </a:r>
            <a:r>
              <a:rPr lang="en-US" altLang="en-US" sz="2400" dirty="0" err="1">
                <a:latin typeface="Times New Roman" panose="02020603050405020304" pitchFamily="18" charset="0"/>
              </a:rPr>
              <a:t>vầu</a:t>
            </a:r>
            <a:r>
              <a:rPr lang="en-US" altLang="en-US" sz="2400" dirty="0">
                <a:latin typeface="Times New Roman" panose="02020603050405020304" pitchFamily="18" charset="0"/>
              </a:rPr>
              <a:t> ” </a:t>
            </a:r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3661983" y="1477435"/>
            <a:ext cx="43830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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Liệt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kê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không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tăng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tiến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</a:rPr>
              <a:t>. </a:t>
            </a: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190375" y="1919887"/>
            <a:ext cx="44958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</a:rPr>
              <a:t>b</a:t>
            </a:r>
            <a:r>
              <a:rPr lang="en-US" altLang="en-US" sz="2400" dirty="0" smtClean="0">
                <a:latin typeface="Times New Roman" panose="02020603050405020304" pitchFamily="18" charset="0"/>
              </a:rPr>
              <a:t>.“</a:t>
            </a:r>
            <a:r>
              <a:rPr lang="en-US" altLang="en-US" sz="2400" dirty="0" err="1">
                <a:latin typeface="Times New Roman" panose="02020603050405020304" pitchFamily="18" charset="0"/>
              </a:rPr>
              <a:t>hình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thành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và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trưởng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thành</a:t>
            </a:r>
            <a:r>
              <a:rPr lang="en-US" altLang="en-US" sz="2400" dirty="0">
                <a:latin typeface="Times New Roman" panose="02020603050405020304" pitchFamily="18" charset="0"/>
              </a:rPr>
              <a:t> ” </a:t>
            </a:r>
          </a:p>
        </p:txBody>
      </p:sp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4563897" y="2267819"/>
            <a:ext cx="237807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Liệt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kê</a:t>
            </a:r>
            <a:r>
              <a:rPr lang="en-US" altLang="en-US" sz="2400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tăng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tiến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</a:rPr>
              <a:t>. </a:t>
            </a: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277418" y="2394431"/>
            <a:ext cx="4495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400" dirty="0" smtClean="0">
                <a:latin typeface="Times New Roman" panose="02020603050405020304" pitchFamily="18" charset="0"/>
              </a:rPr>
              <a:t>“</a:t>
            </a:r>
            <a:r>
              <a:rPr lang="en-US" altLang="en-US" sz="2400" dirty="0" err="1">
                <a:latin typeface="Times New Roman" panose="02020603050405020304" pitchFamily="18" charset="0"/>
              </a:rPr>
              <a:t>gia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đình</a:t>
            </a:r>
            <a:r>
              <a:rPr lang="en-US" altLang="en-US" sz="2400" dirty="0">
                <a:latin typeface="Times New Roman" panose="02020603050405020304" pitchFamily="18" charset="0"/>
              </a:rPr>
              <a:t>, </a:t>
            </a:r>
            <a:r>
              <a:rPr lang="en-US" altLang="en-US" sz="2400" dirty="0" err="1">
                <a:latin typeface="Times New Roman" panose="02020603050405020304" pitchFamily="18" charset="0"/>
              </a:rPr>
              <a:t>họ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hàng</a:t>
            </a:r>
            <a:r>
              <a:rPr lang="en-US" altLang="en-US" sz="2400" dirty="0">
                <a:latin typeface="Times New Roman" panose="02020603050405020304" pitchFamily="18" charset="0"/>
              </a:rPr>
              <a:t>, </a:t>
            </a:r>
            <a:r>
              <a:rPr lang="en-US" altLang="en-US" sz="2400" dirty="0" err="1">
                <a:latin typeface="Times New Roman" panose="02020603050405020304" pitchFamily="18" charset="0"/>
              </a:rPr>
              <a:t>làng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xóm</a:t>
            </a:r>
            <a:r>
              <a:rPr lang="en-US" altLang="en-US" sz="2400" dirty="0">
                <a:latin typeface="Times New Roman" panose="02020603050405020304" pitchFamily="18" charset="0"/>
              </a:rPr>
              <a:t> ” </a:t>
            </a:r>
          </a:p>
        </p:txBody>
      </p:sp>
      <p:sp>
        <p:nvSpPr>
          <p:cNvPr id="13" name="Right Brace 12"/>
          <p:cNvSpPr/>
          <p:nvPr/>
        </p:nvSpPr>
        <p:spPr>
          <a:xfrm>
            <a:off x="4459471" y="2110237"/>
            <a:ext cx="208852" cy="836012"/>
          </a:xfrm>
          <a:prstGeom prst="rightBrace">
            <a:avLst/>
          </a:prstGeom>
          <a:ln>
            <a:solidFill>
              <a:srgbClr val="1230A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-8040" y="2881854"/>
            <a:ext cx="26709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smtClean="0">
                <a:latin typeface="Times New Roman" panose="02020603050405020304" pitchFamily="18" charset="0"/>
              </a:rPr>
              <a:t>* </a:t>
            </a:r>
            <a:r>
              <a:rPr lang="en-US" altLang="en-US" sz="2400" dirty="0" err="1" smtClean="0">
                <a:latin typeface="Times New Roman" panose="02020603050405020304" pitchFamily="18" charset="0"/>
              </a:rPr>
              <a:t>Ghi</a:t>
            </a:r>
            <a:r>
              <a:rPr lang="en-US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</a:rPr>
              <a:t>nhớ</a:t>
            </a:r>
            <a:r>
              <a:rPr lang="en-US" altLang="en-US" sz="2400" dirty="0" smtClean="0">
                <a:latin typeface="Times New Roman" panose="02020603050405020304" pitchFamily="18" charset="0"/>
              </a:rPr>
              <a:t>: </a:t>
            </a:r>
            <a:r>
              <a:rPr lang="en-US" altLang="en-US" sz="2400" dirty="0" err="1" smtClean="0">
                <a:latin typeface="Times New Roman" panose="02020603050405020304" pitchFamily="18" charset="0"/>
              </a:rPr>
              <a:t>Sgk</a:t>
            </a:r>
            <a:r>
              <a:rPr lang="en-US" altLang="en-US" sz="2400" dirty="0" smtClean="0">
                <a:latin typeface="Times New Roman" panose="02020603050405020304" pitchFamily="18" charset="0"/>
              </a:rPr>
              <a:t>/105</a:t>
            </a:r>
            <a:endParaRPr lang="en-US" sz="2400" dirty="0"/>
          </a:p>
        </p:txBody>
      </p:sp>
      <p:sp>
        <p:nvSpPr>
          <p:cNvPr id="15" name="AutoShape 2"/>
          <p:cNvSpPr>
            <a:spLocks noChangeArrowheads="1"/>
          </p:cNvSpPr>
          <p:nvPr/>
        </p:nvSpPr>
        <p:spPr bwMode="auto">
          <a:xfrm>
            <a:off x="4969512" y="3407914"/>
            <a:ext cx="3094870" cy="523467"/>
          </a:xfrm>
          <a:prstGeom prst="flowChartAlternateProcess">
            <a:avLst/>
          </a:prstGeom>
          <a:noFill/>
          <a:ln w="9525" algn="ctr">
            <a:solidFill>
              <a:schemeClr val="tx1"/>
            </a:solidFill>
            <a:miter lim="800000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kiểu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liệt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kê</a:t>
            </a:r>
            <a:endParaRPr lang="en-US" altLang="en-US" sz="2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6" name="Group 9"/>
          <p:cNvGrpSpPr/>
          <p:nvPr/>
        </p:nvGrpSpPr>
        <p:grpSpPr bwMode="auto">
          <a:xfrm>
            <a:off x="3958200" y="3924011"/>
            <a:ext cx="5184775" cy="685800"/>
            <a:chOff x="1296" y="816"/>
            <a:chExt cx="3408" cy="432"/>
          </a:xfrm>
        </p:grpSpPr>
        <p:sp>
          <p:nvSpPr>
            <p:cNvPr id="17" name="Line 10"/>
            <p:cNvSpPr>
              <a:spLocks noChangeShapeType="1"/>
            </p:cNvSpPr>
            <p:nvPr/>
          </p:nvSpPr>
          <p:spPr bwMode="auto">
            <a:xfrm>
              <a:off x="2928" y="816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18" name="Line 11"/>
            <p:cNvSpPr>
              <a:spLocks noChangeShapeType="1"/>
            </p:cNvSpPr>
            <p:nvPr/>
          </p:nvSpPr>
          <p:spPr bwMode="auto">
            <a:xfrm flipV="1">
              <a:off x="1296" y="1056"/>
              <a:ext cx="340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19" name="Line 12"/>
            <p:cNvSpPr>
              <a:spLocks noChangeShapeType="1"/>
            </p:cNvSpPr>
            <p:nvPr/>
          </p:nvSpPr>
          <p:spPr bwMode="auto">
            <a:xfrm>
              <a:off x="1296" y="1056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20" name="Line 13"/>
            <p:cNvSpPr>
              <a:spLocks noChangeShapeType="1"/>
            </p:cNvSpPr>
            <p:nvPr/>
          </p:nvSpPr>
          <p:spPr bwMode="auto">
            <a:xfrm>
              <a:off x="4704" y="1056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US"/>
            </a:p>
          </p:txBody>
        </p:sp>
      </p:grpSp>
      <p:sp>
        <p:nvSpPr>
          <p:cNvPr id="21" name="AutoShape 3"/>
          <p:cNvSpPr>
            <a:spLocks noChangeArrowheads="1"/>
          </p:cNvSpPr>
          <p:nvPr/>
        </p:nvSpPr>
        <p:spPr bwMode="auto">
          <a:xfrm>
            <a:off x="2942924" y="4641574"/>
            <a:ext cx="2299578" cy="584909"/>
          </a:xfrm>
          <a:prstGeom prst="flowChartAlternateProcess">
            <a:avLst/>
          </a:prstGeom>
          <a:noFill/>
          <a:ln w="9525" algn="ctr">
            <a:solidFill>
              <a:schemeClr val="tx1"/>
            </a:solidFill>
            <a:miter lim="800000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 dirty="0" err="1">
                <a:solidFill>
                  <a:srgbClr val="1230AE"/>
                </a:solidFill>
                <a:latin typeface="Times New Roman" panose="02020603050405020304" pitchFamily="18" charset="0"/>
              </a:rPr>
              <a:t>Xét</a:t>
            </a:r>
            <a:r>
              <a:rPr lang="en-US" altLang="en-US" sz="2400" b="1" dirty="0">
                <a:solidFill>
                  <a:srgbClr val="1230AE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1230AE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en-US" sz="2400" b="1" dirty="0">
                <a:solidFill>
                  <a:srgbClr val="1230AE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1230AE"/>
                </a:solidFill>
                <a:latin typeface="Times New Roman" panose="02020603050405020304" pitchFamily="18" charset="0"/>
              </a:rPr>
              <a:t>cấu</a:t>
            </a:r>
            <a:r>
              <a:rPr lang="en-US" altLang="en-US" sz="2400" b="1" dirty="0">
                <a:solidFill>
                  <a:srgbClr val="1230AE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1230AE"/>
                </a:solidFill>
                <a:latin typeface="Times New Roman" panose="02020603050405020304" pitchFamily="18" charset="0"/>
              </a:rPr>
              <a:t>tạo</a:t>
            </a:r>
            <a:endParaRPr lang="en-US" altLang="en-US" sz="2400" b="1" dirty="0">
              <a:solidFill>
                <a:srgbClr val="1230AE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" name="AutoShape 4"/>
          <p:cNvSpPr>
            <a:spLocks noChangeArrowheads="1"/>
          </p:cNvSpPr>
          <p:nvPr/>
        </p:nvSpPr>
        <p:spPr bwMode="auto">
          <a:xfrm>
            <a:off x="8172472" y="4599370"/>
            <a:ext cx="2239107" cy="584909"/>
          </a:xfrm>
          <a:prstGeom prst="flowChartAlternateProcess">
            <a:avLst/>
          </a:prstGeom>
          <a:noFill/>
          <a:ln w="9525" algn="ctr">
            <a:solidFill>
              <a:schemeClr val="tx1"/>
            </a:solidFill>
            <a:miter lim="800000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 dirty="0" err="1">
                <a:solidFill>
                  <a:srgbClr val="1230AE"/>
                </a:solidFill>
                <a:latin typeface="Times New Roman" panose="02020603050405020304" pitchFamily="18" charset="0"/>
              </a:rPr>
              <a:t>Xét</a:t>
            </a:r>
            <a:r>
              <a:rPr lang="en-US" altLang="en-US" sz="2400" b="1" dirty="0">
                <a:solidFill>
                  <a:srgbClr val="1230AE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1230AE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en-US" sz="2400" b="1" dirty="0">
                <a:solidFill>
                  <a:srgbClr val="1230AE"/>
                </a:solidFill>
                <a:latin typeface="Times New Roman" panose="02020603050405020304" pitchFamily="18" charset="0"/>
              </a:rPr>
              <a:t> ý </a:t>
            </a:r>
            <a:r>
              <a:rPr lang="en-US" altLang="en-US" sz="2400" b="1" dirty="0" err="1">
                <a:solidFill>
                  <a:srgbClr val="1230AE"/>
                </a:solidFill>
                <a:latin typeface="Times New Roman" panose="02020603050405020304" pitchFamily="18" charset="0"/>
              </a:rPr>
              <a:t>nghĩa</a:t>
            </a:r>
            <a:endParaRPr lang="en-US" altLang="en-US" sz="2400" b="1" dirty="0">
              <a:solidFill>
                <a:srgbClr val="1230AE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27" name="Straight Arrow Connector 26"/>
          <p:cNvCxnSpPr>
            <a:stCxn id="21" idx="2"/>
          </p:cNvCxnSpPr>
          <p:nvPr/>
        </p:nvCxnSpPr>
        <p:spPr>
          <a:xfrm flipH="1">
            <a:off x="3034339" y="5226483"/>
            <a:ext cx="1058374" cy="42431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1" idx="2"/>
          </p:cNvCxnSpPr>
          <p:nvPr/>
        </p:nvCxnSpPr>
        <p:spPr>
          <a:xfrm>
            <a:off x="4092713" y="5226483"/>
            <a:ext cx="955896" cy="40022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8341288" y="5205046"/>
            <a:ext cx="774578" cy="35403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9157258" y="5204652"/>
            <a:ext cx="1254321" cy="36173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AutoShape 5"/>
          <p:cNvSpPr>
            <a:spLocks noChangeArrowheads="1"/>
          </p:cNvSpPr>
          <p:nvPr/>
        </p:nvSpPr>
        <p:spPr bwMode="auto">
          <a:xfrm>
            <a:off x="2340113" y="5663773"/>
            <a:ext cx="1752600" cy="1102786"/>
          </a:xfrm>
          <a:prstGeom prst="flowChartAlternateProcess">
            <a:avLst/>
          </a:prstGeom>
          <a:noFill/>
          <a:ln w="9525" algn="ctr">
            <a:solidFill>
              <a:schemeClr val="tx1"/>
            </a:solidFill>
            <a:miter lim="800000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dirty="0" err="1">
                <a:latin typeface="Times New Roman" panose="02020603050405020304" pitchFamily="18" charset="0"/>
              </a:rPr>
              <a:t>Liệt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kê</a:t>
            </a:r>
            <a:endParaRPr lang="en-US" altLang="en-US" sz="2400" dirty="0">
              <a:latin typeface="Times New Roman" panose="02020603050405020304" pitchFamily="18" charset="0"/>
            </a:endParaRPr>
          </a:p>
          <a:p>
            <a:pPr algn="ctr"/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theo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</a:p>
          <a:p>
            <a:pPr algn="ctr"/>
            <a:r>
              <a:rPr lang="en-US" altLang="en-US" sz="2400" dirty="0" err="1">
                <a:latin typeface="Times New Roman" panose="02020603050405020304" pitchFamily="18" charset="0"/>
              </a:rPr>
              <a:t>từng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cặp</a:t>
            </a:r>
            <a:r>
              <a:rPr lang="en-US" altLang="en-US" sz="2400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33" name="AutoShape 7"/>
          <p:cNvSpPr>
            <a:spLocks noChangeArrowheads="1"/>
          </p:cNvSpPr>
          <p:nvPr/>
        </p:nvSpPr>
        <p:spPr bwMode="auto">
          <a:xfrm>
            <a:off x="4563897" y="5627078"/>
            <a:ext cx="1877153" cy="1139481"/>
          </a:xfrm>
          <a:prstGeom prst="flowChartAlternateProcess">
            <a:avLst/>
          </a:prstGeom>
          <a:noFill/>
          <a:ln w="9525" algn="ctr">
            <a:solidFill>
              <a:schemeClr val="tx1"/>
            </a:solidFill>
            <a:miter lim="800000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dirty="0" err="1">
                <a:latin typeface="Times New Roman" panose="02020603050405020304" pitchFamily="18" charset="0"/>
              </a:rPr>
              <a:t>Liệt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kê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</a:p>
          <a:p>
            <a:pPr algn="ctr"/>
            <a:r>
              <a:rPr lang="en-US" altLang="en-US" sz="2400" dirty="0" err="1">
                <a:latin typeface="Times New Roman" panose="02020603050405020304" pitchFamily="18" charset="0"/>
              </a:rPr>
              <a:t>không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theo</a:t>
            </a:r>
            <a:endParaRPr lang="en-US" altLang="en-US" sz="2400" dirty="0">
              <a:latin typeface="Times New Roman" panose="02020603050405020304" pitchFamily="18" charset="0"/>
            </a:endParaRPr>
          </a:p>
          <a:p>
            <a:pPr algn="ctr"/>
            <a:r>
              <a:rPr lang="en-US" altLang="en-US" sz="2400" dirty="0" err="1">
                <a:latin typeface="Times New Roman" panose="02020603050405020304" pitchFamily="18" charset="0"/>
              </a:rPr>
              <a:t>từng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cặp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37" name="AutoShape 6"/>
          <p:cNvSpPr>
            <a:spLocks noChangeArrowheads="1"/>
          </p:cNvSpPr>
          <p:nvPr/>
        </p:nvSpPr>
        <p:spPr bwMode="auto">
          <a:xfrm>
            <a:off x="7601395" y="5559079"/>
            <a:ext cx="1752600" cy="1207479"/>
          </a:xfrm>
          <a:prstGeom prst="flowChartAlternateProcess">
            <a:avLst/>
          </a:prstGeom>
          <a:noFill/>
          <a:ln w="9525" algn="ctr">
            <a:solidFill>
              <a:schemeClr val="tx1"/>
            </a:solidFill>
            <a:miter lim="800000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dirty="0" err="1">
                <a:latin typeface="Times New Roman" panose="02020603050405020304" pitchFamily="18" charset="0"/>
              </a:rPr>
              <a:t>Liệt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kê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</a:p>
          <a:p>
            <a:pPr algn="ctr"/>
            <a:r>
              <a:rPr lang="en-US" altLang="en-US" sz="2400" dirty="0" err="1">
                <a:latin typeface="Times New Roman" panose="02020603050405020304" pitchFamily="18" charset="0"/>
              </a:rPr>
              <a:t>tăng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tiến</a:t>
            </a:r>
            <a:r>
              <a:rPr lang="en-US" altLang="en-US" sz="2400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38" name="AutoShape 8"/>
          <p:cNvSpPr>
            <a:spLocks noChangeArrowheads="1"/>
          </p:cNvSpPr>
          <p:nvPr/>
        </p:nvSpPr>
        <p:spPr bwMode="auto">
          <a:xfrm>
            <a:off x="9752783" y="5566391"/>
            <a:ext cx="1824927" cy="1143897"/>
          </a:xfrm>
          <a:prstGeom prst="flowChartAlternateProcess">
            <a:avLst/>
          </a:prstGeom>
          <a:noFill/>
          <a:ln w="9525" algn="ctr">
            <a:solidFill>
              <a:schemeClr val="tx1"/>
            </a:solidFill>
            <a:miter lim="800000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dirty="0" err="1">
                <a:latin typeface="Times New Roman" panose="02020603050405020304" pitchFamily="18" charset="0"/>
              </a:rPr>
              <a:t>Liệt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kê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</a:p>
          <a:p>
            <a:pPr algn="ctr"/>
            <a:r>
              <a:rPr lang="en-US" altLang="en-US" sz="2400" dirty="0" err="1">
                <a:latin typeface="Times New Roman" panose="02020603050405020304" pitchFamily="18" charset="0"/>
              </a:rPr>
              <a:t>không</a:t>
            </a:r>
            <a:endParaRPr lang="en-US" altLang="en-US" sz="2400" dirty="0">
              <a:latin typeface="Times New Roman" panose="02020603050405020304" pitchFamily="18" charset="0"/>
            </a:endParaRPr>
          </a:p>
          <a:p>
            <a:pPr algn="ctr"/>
            <a:r>
              <a:rPr lang="en-US" altLang="en-US" sz="2400" dirty="0" err="1">
                <a:latin typeface="Times New Roman" panose="02020603050405020304" pitchFamily="18" charset="0"/>
              </a:rPr>
              <a:t>tăng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tiến</a:t>
            </a:r>
            <a:r>
              <a:rPr lang="en-US" altLang="en-US" sz="3200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245977" y="125318"/>
            <a:ext cx="20072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TIẾNG VIỆT: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-140680" y="964077"/>
            <a:ext cx="30513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 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1: (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Sgk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/106)  </a:t>
            </a:r>
            <a:endParaRPr lang="en-US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8823" y="532470"/>
            <a:ext cx="18838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03076" y="-493"/>
            <a:ext cx="21191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LIỆT KÊ</a:t>
            </a:r>
            <a:endParaRPr lang="en-US" sz="3600" dirty="0"/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88823" y="1326524"/>
            <a:ext cx="8797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ta”:</a:t>
            </a: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88822" y="1741438"/>
            <a:ext cx="736804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</a:rPr>
              <a:t>- </a:t>
            </a:r>
            <a:r>
              <a:rPr lang="en-US" altLang="en-US" sz="2400" dirty="0" err="1">
                <a:latin typeface="Times New Roman" panose="02020603050405020304" pitchFamily="18" charset="0"/>
              </a:rPr>
              <a:t>Đoạn</a:t>
            </a:r>
            <a:r>
              <a:rPr lang="en-US" altLang="en-US" sz="2400" dirty="0">
                <a:latin typeface="Times New Roman" panose="02020603050405020304" pitchFamily="18" charset="0"/>
              </a:rPr>
              <a:t> 1: “</a:t>
            </a:r>
            <a:r>
              <a:rPr lang="en-US" altLang="en-US" sz="2400" dirty="0" err="1">
                <a:latin typeface="Times New Roman" panose="02020603050405020304" pitchFamily="18" charset="0"/>
              </a:rPr>
              <a:t>nó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kết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thành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một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làn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sóng</a:t>
            </a:r>
            <a:r>
              <a:rPr lang="en-US" altLang="en-US" sz="2400" dirty="0">
                <a:latin typeface="Times New Roman" panose="02020603050405020304" pitchFamily="18" charset="0"/>
              </a:rPr>
              <a:t> … </a:t>
            </a:r>
            <a:r>
              <a:rPr lang="en-US" altLang="en-US" sz="2400" dirty="0" err="1">
                <a:latin typeface="Times New Roman" panose="02020603050405020304" pitchFamily="18" charset="0"/>
              </a:rPr>
              <a:t>cướp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nước</a:t>
            </a:r>
            <a:r>
              <a:rPr lang="en-US" altLang="en-US" sz="2400" dirty="0">
                <a:latin typeface="Times New Roman" panose="02020603050405020304" pitchFamily="18" charset="0"/>
              </a:rPr>
              <a:t>.”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-104365" y="2103667"/>
            <a:ext cx="85013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   →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Sức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mạnh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tinh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thần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yêu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nước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dân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 ta.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142074" y="2880810"/>
            <a:ext cx="77269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Lòng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tự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hào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trang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sử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vẻ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vang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của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dân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tộc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77679" y="2466114"/>
            <a:ext cx="664535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“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Trưng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Quang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...”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-181640" y="3342475"/>
            <a:ext cx="52043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 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2: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(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Sgk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/106)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Tìm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phép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liệt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kê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: </a:t>
            </a:r>
            <a:endParaRPr lang="en-US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245977" y="125318"/>
            <a:ext cx="20072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TIẾNG VIỆT:</a:t>
            </a:r>
            <a:endParaRPr lang="en-US" sz="2400" dirty="0"/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1648" y="3804140"/>
            <a:ext cx="100479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“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vỉa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tiệm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176112" y="4227168"/>
            <a:ext cx="541913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 smtClean="0">
                <a:latin typeface="Times New Roman" panose="02020603050405020304" pitchFamily="18" charset="0"/>
              </a:rPr>
              <a:t>b. </a:t>
            </a:r>
            <a:r>
              <a:rPr lang="en-US" altLang="en-US" sz="2400" dirty="0" err="1" smtClean="0">
                <a:latin typeface="Times New Roman" panose="02020603050405020304" pitchFamily="18" charset="0"/>
              </a:rPr>
              <a:t>Điện</a:t>
            </a:r>
            <a:r>
              <a:rPr lang="en-US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giật</a:t>
            </a:r>
            <a:r>
              <a:rPr lang="en-US" altLang="en-US" sz="2400" dirty="0">
                <a:latin typeface="Times New Roman" panose="02020603050405020304" pitchFamily="18" charset="0"/>
              </a:rPr>
              <a:t>, </a:t>
            </a:r>
            <a:r>
              <a:rPr lang="en-US" altLang="en-US" sz="2400" dirty="0" err="1">
                <a:latin typeface="Times New Roman" panose="02020603050405020304" pitchFamily="18" charset="0"/>
              </a:rPr>
              <a:t>dùi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đâm</a:t>
            </a:r>
            <a:r>
              <a:rPr lang="en-US" altLang="en-US" sz="2400" dirty="0">
                <a:latin typeface="Times New Roman" panose="02020603050405020304" pitchFamily="18" charset="0"/>
              </a:rPr>
              <a:t>, </a:t>
            </a:r>
            <a:r>
              <a:rPr lang="en-US" altLang="en-US" sz="2400" dirty="0" err="1">
                <a:latin typeface="Times New Roman" panose="02020603050405020304" pitchFamily="18" charset="0"/>
              </a:rPr>
              <a:t>dao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cắt</a:t>
            </a:r>
            <a:r>
              <a:rPr lang="en-US" altLang="en-US" sz="2400" dirty="0">
                <a:latin typeface="Times New Roman" panose="02020603050405020304" pitchFamily="18" charset="0"/>
              </a:rPr>
              <a:t>, </a:t>
            </a:r>
            <a:r>
              <a:rPr lang="en-US" altLang="en-US" sz="2400" dirty="0" err="1">
                <a:latin typeface="Times New Roman" panose="02020603050405020304" pitchFamily="18" charset="0"/>
              </a:rPr>
              <a:t>lửa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nung</a:t>
            </a:r>
            <a:endParaRPr lang="en-US" altLang="en-US" sz="2400" dirty="0">
              <a:latin typeface="Times New Roman" panose="02020603050405020304" pitchFamily="18" charset="0"/>
            </a:endParaRPr>
          </a:p>
          <a:p>
            <a:pPr eaLnBrk="1" hangingPunct="1"/>
            <a:endParaRPr lang="en-US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-103697" y="4688833"/>
            <a:ext cx="77530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 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3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: (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Sgk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/106).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Đặt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sử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dụng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phép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liệt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kê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endParaRPr lang="en-US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-38433" y="5111861"/>
            <a:ext cx="80879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  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a.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Tả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hoạt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động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trên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sân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trường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em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giờ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ra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chơi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. </a:t>
            </a:r>
            <a:endParaRPr lang="en-US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-104365" y="5490639"/>
            <a:ext cx="100479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lông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nhảy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,… 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45977" y="125318"/>
            <a:ext cx="20072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TIẾNG VIỆT: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4403076" y="-493"/>
            <a:ext cx="21191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LIỆT KÊ</a:t>
            </a:r>
            <a:endParaRPr lang="en-US" sz="3600" dirty="0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50761" y="1730998"/>
            <a:ext cx="11449318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lố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Va-ren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Phan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Bội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Châu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khắc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họa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Va-ren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lố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bịch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Phan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Bội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Châu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kiên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khuất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xứng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hùng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đấng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xả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phách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Nam.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399451" y="772920"/>
            <a:ext cx="1133320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 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b.Trình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bày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nội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dung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truyện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ngắn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“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Những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trò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lố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hay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Va-ren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Phan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Bội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Châu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”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mà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em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vừa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  <a:endParaRPr lang="en-US" altLang="en-US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858" name="Picture 626" descr="Hoa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038601"/>
            <a:ext cx="630238" cy="741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5860" name="Object 628"/>
          <p:cNvGraphicFramePr>
            <a:graphicFrameLocks noChangeAspect="1"/>
          </p:cNvGraphicFramePr>
          <p:nvPr/>
        </p:nvGraphicFramePr>
        <p:xfrm>
          <a:off x="1752600" y="2133600"/>
          <a:ext cx="10668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2" name="CorelDRAW" r:id="rId4" imgW="1238250" imgH="1133475" progId="CorelDRAW.Graphic.12">
                  <p:embed/>
                </p:oleObj>
              </mc:Choice>
              <mc:Fallback>
                <p:oleObj name="CorelDRAW" r:id="rId4" imgW="1238250" imgH="1133475" progId="CorelDRAW.Graphic.12">
                  <p:embed/>
                  <p:pic>
                    <p:nvPicPr>
                      <p:cNvPr id="0" name="Picture 11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133600"/>
                        <a:ext cx="10668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863" name="WordArt 631"/>
          <p:cNvSpPr>
            <a:spLocks noChangeArrowheads="1" noChangeShapeType="1" noTextEdit="1"/>
          </p:cNvSpPr>
          <p:nvPr/>
        </p:nvSpPr>
        <p:spPr bwMode="auto">
          <a:xfrm>
            <a:off x="2944934" y="1365250"/>
            <a:ext cx="5819775" cy="8191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400" b="1" kern="10" dirty="0">
                <a:solidFill>
                  <a:srgbClr val="0A0AC2"/>
                </a:solidFill>
                <a:latin typeface="Times New Roman" panose="02020603050405020304"/>
                <a:cs typeface="Times New Roman" panose="02020603050405020304"/>
              </a:rPr>
              <a:t>CHÚC CÁC EM HỌC TỐT</a:t>
            </a:r>
          </a:p>
        </p:txBody>
      </p:sp>
      <p:pic>
        <p:nvPicPr>
          <p:cNvPr id="18450" name="Picture 640" descr="Picture4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276600"/>
            <a:ext cx="1104900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51" name="Picture 641" descr="Picture4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4724400"/>
            <a:ext cx="1104900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52" name="Picture 642" descr="Picture4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5880100"/>
            <a:ext cx="1104900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53" name="Picture 643" descr="Picture4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3100" y="381000"/>
            <a:ext cx="1104900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8454" name="Group 644"/>
          <p:cNvGrpSpPr/>
          <p:nvPr/>
        </p:nvGrpSpPr>
        <p:grpSpPr bwMode="auto">
          <a:xfrm rot="-63693">
            <a:off x="1604963" y="4968876"/>
            <a:ext cx="1828800" cy="1831975"/>
            <a:chOff x="2332" y="1554"/>
            <a:chExt cx="1105" cy="1218"/>
          </a:xfrm>
        </p:grpSpPr>
        <p:sp>
          <p:nvSpPr>
            <p:cNvPr id="18599" name="Freeform 645"/>
            <p:cNvSpPr/>
            <p:nvPr/>
          </p:nvSpPr>
          <p:spPr bwMode="auto">
            <a:xfrm>
              <a:off x="2450" y="2113"/>
              <a:ext cx="30" cy="30"/>
            </a:xfrm>
            <a:custGeom>
              <a:avLst/>
              <a:gdLst>
                <a:gd name="T0" fmla="*/ 3 w 61"/>
                <a:gd name="T1" fmla="*/ 8 h 60"/>
                <a:gd name="T2" fmla="*/ 2 w 61"/>
                <a:gd name="T3" fmla="*/ 8 h 60"/>
                <a:gd name="T4" fmla="*/ 1 w 61"/>
                <a:gd name="T5" fmla="*/ 7 h 60"/>
                <a:gd name="T6" fmla="*/ 0 w 61"/>
                <a:gd name="T7" fmla="*/ 6 h 60"/>
                <a:gd name="T8" fmla="*/ 0 w 61"/>
                <a:gd name="T9" fmla="*/ 4 h 60"/>
                <a:gd name="T10" fmla="*/ 0 w 61"/>
                <a:gd name="T11" fmla="*/ 3 h 60"/>
                <a:gd name="T12" fmla="*/ 1 w 61"/>
                <a:gd name="T13" fmla="*/ 1 h 60"/>
                <a:gd name="T14" fmla="*/ 2 w 61"/>
                <a:gd name="T15" fmla="*/ 1 h 60"/>
                <a:gd name="T16" fmla="*/ 3 w 61"/>
                <a:gd name="T17" fmla="*/ 0 h 60"/>
                <a:gd name="T18" fmla="*/ 5 w 61"/>
                <a:gd name="T19" fmla="*/ 1 h 60"/>
                <a:gd name="T20" fmla="*/ 6 w 61"/>
                <a:gd name="T21" fmla="*/ 1 h 60"/>
                <a:gd name="T22" fmla="*/ 7 w 61"/>
                <a:gd name="T23" fmla="*/ 3 h 60"/>
                <a:gd name="T24" fmla="*/ 7 w 61"/>
                <a:gd name="T25" fmla="*/ 4 h 60"/>
                <a:gd name="T26" fmla="*/ 7 w 61"/>
                <a:gd name="T27" fmla="*/ 6 h 60"/>
                <a:gd name="T28" fmla="*/ 6 w 61"/>
                <a:gd name="T29" fmla="*/ 7 h 60"/>
                <a:gd name="T30" fmla="*/ 5 w 61"/>
                <a:gd name="T31" fmla="*/ 8 h 60"/>
                <a:gd name="T32" fmla="*/ 3 w 61"/>
                <a:gd name="T33" fmla="*/ 8 h 6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1" h="60">
                  <a:moveTo>
                    <a:pt x="31" y="60"/>
                  </a:moveTo>
                  <a:lnTo>
                    <a:pt x="18" y="57"/>
                  </a:lnTo>
                  <a:lnTo>
                    <a:pt x="9" y="50"/>
                  </a:lnTo>
                  <a:lnTo>
                    <a:pt x="2" y="41"/>
                  </a:lnTo>
                  <a:lnTo>
                    <a:pt x="0" y="30"/>
                  </a:lnTo>
                  <a:lnTo>
                    <a:pt x="2" y="18"/>
                  </a:lnTo>
                  <a:lnTo>
                    <a:pt x="9" y="8"/>
                  </a:lnTo>
                  <a:lnTo>
                    <a:pt x="18" y="2"/>
                  </a:lnTo>
                  <a:lnTo>
                    <a:pt x="31" y="0"/>
                  </a:lnTo>
                  <a:lnTo>
                    <a:pt x="42" y="2"/>
                  </a:lnTo>
                  <a:lnTo>
                    <a:pt x="52" y="8"/>
                  </a:lnTo>
                  <a:lnTo>
                    <a:pt x="58" y="18"/>
                  </a:lnTo>
                  <a:lnTo>
                    <a:pt x="61" y="30"/>
                  </a:lnTo>
                  <a:lnTo>
                    <a:pt x="58" y="41"/>
                  </a:lnTo>
                  <a:lnTo>
                    <a:pt x="52" y="50"/>
                  </a:lnTo>
                  <a:lnTo>
                    <a:pt x="42" y="57"/>
                  </a:lnTo>
                  <a:lnTo>
                    <a:pt x="31" y="6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00" name="Freeform 646"/>
            <p:cNvSpPr/>
            <p:nvPr/>
          </p:nvSpPr>
          <p:spPr bwMode="auto">
            <a:xfrm>
              <a:off x="2431" y="2013"/>
              <a:ext cx="67" cy="91"/>
            </a:xfrm>
            <a:custGeom>
              <a:avLst/>
              <a:gdLst>
                <a:gd name="T0" fmla="*/ 7 w 132"/>
                <a:gd name="T1" fmla="*/ 23 h 182"/>
                <a:gd name="T2" fmla="*/ 11 w 132"/>
                <a:gd name="T3" fmla="*/ 23 h 182"/>
                <a:gd name="T4" fmla="*/ 11 w 132"/>
                <a:gd name="T5" fmla="*/ 22 h 182"/>
                <a:gd name="T6" fmla="*/ 13 w 132"/>
                <a:gd name="T7" fmla="*/ 20 h 182"/>
                <a:gd name="T8" fmla="*/ 15 w 132"/>
                <a:gd name="T9" fmla="*/ 16 h 182"/>
                <a:gd name="T10" fmla="*/ 16 w 132"/>
                <a:gd name="T11" fmla="*/ 12 h 182"/>
                <a:gd name="T12" fmla="*/ 17 w 132"/>
                <a:gd name="T13" fmla="*/ 8 h 182"/>
                <a:gd name="T14" fmla="*/ 17 w 132"/>
                <a:gd name="T15" fmla="*/ 4 h 182"/>
                <a:gd name="T16" fmla="*/ 14 w 132"/>
                <a:gd name="T17" fmla="*/ 2 h 182"/>
                <a:gd name="T18" fmla="*/ 9 w 132"/>
                <a:gd name="T19" fmla="*/ 0 h 182"/>
                <a:gd name="T20" fmla="*/ 4 w 132"/>
                <a:gd name="T21" fmla="*/ 2 h 182"/>
                <a:gd name="T22" fmla="*/ 1 w 132"/>
                <a:gd name="T23" fmla="*/ 4 h 182"/>
                <a:gd name="T24" fmla="*/ 0 w 132"/>
                <a:gd name="T25" fmla="*/ 8 h 182"/>
                <a:gd name="T26" fmla="*/ 1 w 132"/>
                <a:gd name="T27" fmla="*/ 12 h 182"/>
                <a:gd name="T28" fmla="*/ 3 w 132"/>
                <a:gd name="T29" fmla="*/ 16 h 182"/>
                <a:gd name="T30" fmla="*/ 5 w 132"/>
                <a:gd name="T31" fmla="*/ 20 h 182"/>
                <a:gd name="T32" fmla="*/ 6 w 132"/>
                <a:gd name="T33" fmla="*/ 22 h 182"/>
                <a:gd name="T34" fmla="*/ 7 w 132"/>
                <a:gd name="T35" fmla="*/ 23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01" name="Freeform 647"/>
            <p:cNvSpPr/>
            <p:nvPr/>
          </p:nvSpPr>
          <p:spPr bwMode="auto">
            <a:xfrm>
              <a:off x="2431" y="2013"/>
              <a:ext cx="67" cy="91"/>
            </a:xfrm>
            <a:custGeom>
              <a:avLst/>
              <a:gdLst>
                <a:gd name="T0" fmla="*/ 7 w 132"/>
                <a:gd name="T1" fmla="*/ 23 h 182"/>
                <a:gd name="T2" fmla="*/ 11 w 132"/>
                <a:gd name="T3" fmla="*/ 23 h 182"/>
                <a:gd name="T4" fmla="*/ 11 w 132"/>
                <a:gd name="T5" fmla="*/ 22 h 182"/>
                <a:gd name="T6" fmla="*/ 13 w 132"/>
                <a:gd name="T7" fmla="*/ 20 h 182"/>
                <a:gd name="T8" fmla="*/ 15 w 132"/>
                <a:gd name="T9" fmla="*/ 16 h 182"/>
                <a:gd name="T10" fmla="*/ 16 w 132"/>
                <a:gd name="T11" fmla="*/ 12 h 182"/>
                <a:gd name="T12" fmla="*/ 17 w 132"/>
                <a:gd name="T13" fmla="*/ 8 h 182"/>
                <a:gd name="T14" fmla="*/ 17 w 132"/>
                <a:gd name="T15" fmla="*/ 4 h 182"/>
                <a:gd name="T16" fmla="*/ 14 w 132"/>
                <a:gd name="T17" fmla="*/ 2 h 182"/>
                <a:gd name="T18" fmla="*/ 9 w 132"/>
                <a:gd name="T19" fmla="*/ 0 h 182"/>
                <a:gd name="T20" fmla="*/ 4 w 132"/>
                <a:gd name="T21" fmla="*/ 2 h 182"/>
                <a:gd name="T22" fmla="*/ 1 w 132"/>
                <a:gd name="T23" fmla="*/ 4 h 182"/>
                <a:gd name="T24" fmla="*/ 0 w 132"/>
                <a:gd name="T25" fmla="*/ 8 h 182"/>
                <a:gd name="T26" fmla="*/ 1 w 132"/>
                <a:gd name="T27" fmla="*/ 12 h 182"/>
                <a:gd name="T28" fmla="*/ 3 w 132"/>
                <a:gd name="T29" fmla="*/ 16 h 182"/>
                <a:gd name="T30" fmla="*/ 5 w 132"/>
                <a:gd name="T31" fmla="*/ 20 h 182"/>
                <a:gd name="T32" fmla="*/ 6 w 132"/>
                <a:gd name="T33" fmla="*/ 22 h 182"/>
                <a:gd name="T34" fmla="*/ 7 w 132"/>
                <a:gd name="T35" fmla="*/ 23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02" name="Freeform 648"/>
            <p:cNvSpPr/>
            <p:nvPr/>
          </p:nvSpPr>
          <p:spPr bwMode="auto">
            <a:xfrm>
              <a:off x="2359" y="2051"/>
              <a:ext cx="89" cy="73"/>
            </a:xfrm>
            <a:custGeom>
              <a:avLst/>
              <a:gdLst>
                <a:gd name="T0" fmla="*/ 21 w 177"/>
                <a:gd name="T1" fmla="*/ 18 h 146"/>
                <a:gd name="T2" fmla="*/ 23 w 177"/>
                <a:gd name="T3" fmla="*/ 15 h 146"/>
                <a:gd name="T4" fmla="*/ 22 w 177"/>
                <a:gd name="T5" fmla="*/ 14 h 146"/>
                <a:gd name="T6" fmla="*/ 21 w 177"/>
                <a:gd name="T7" fmla="*/ 12 h 146"/>
                <a:gd name="T8" fmla="*/ 18 w 177"/>
                <a:gd name="T9" fmla="*/ 8 h 146"/>
                <a:gd name="T10" fmla="*/ 16 w 177"/>
                <a:gd name="T11" fmla="*/ 5 h 146"/>
                <a:gd name="T12" fmla="*/ 12 w 177"/>
                <a:gd name="T13" fmla="*/ 2 h 146"/>
                <a:gd name="T14" fmla="*/ 9 w 177"/>
                <a:gd name="T15" fmla="*/ 0 h 146"/>
                <a:gd name="T16" fmla="*/ 5 w 177"/>
                <a:gd name="T17" fmla="*/ 1 h 146"/>
                <a:gd name="T18" fmla="*/ 2 w 177"/>
                <a:gd name="T19" fmla="*/ 5 h 146"/>
                <a:gd name="T20" fmla="*/ 1 w 177"/>
                <a:gd name="T21" fmla="*/ 8 h 146"/>
                <a:gd name="T22" fmla="*/ 0 w 177"/>
                <a:gd name="T23" fmla="*/ 10 h 146"/>
                <a:gd name="T24" fmla="*/ 1 w 177"/>
                <a:gd name="T25" fmla="*/ 12 h 146"/>
                <a:gd name="T26" fmla="*/ 1 w 177"/>
                <a:gd name="T27" fmla="*/ 14 h 146"/>
                <a:gd name="T28" fmla="*/ 3 w 177"/>
                <a:gd name="T29" fmla="*/ 15 h 146"/>
                <a:gd name="T30" fmla="*/ 4 w 177"/>
                <a:gd name="T31" fmla="*/ 16 h 146"/>
                <a:gd name="T32" fmla="*/ 6 w 177"/>
                <a:gd name="T33" fmla="*/ 17 h 146"/>
                <a:gd name="T34" fmla="*/ 8 w 177"/>
                <a:gd name="T35" fmla="*/ 18 h 146"/>
                <a:gd name="T36" fmla="*/ 10 w 177"/>
                <a:gd name="T37" fmla="*/ 18 h 146"/>
                <a:gd name="T38" fmla="*/ 13 w 177"/>
                <a:gd name="T39" fmla="*/ 18 h 146"/>
                <a:gd name="T40" fmla="*/ 15 w 177"/>
                <a:gd name="T41" fmla="*/ 18 h 146"/>
                <a:gd name="T42" fmla="*/ 17 w 177"/>
                <a:gd name="T43" fmla="*/ 19 h 146"/>
                <a:gd name="T44" fmla="*/ 18 w 177"/>
                <a:gd name="T45" fmla="*/ 19 h 146"/>
                <a:gd name="T46" fmla="*/ 20 w 177"/>
                <a:gd name="T47" fmla="*/ 18 h 146"/>
                <a:gd name="T48" fmla="*/ 21 w 177"/>
                <a:gd name="T49" fmla="*/ 18 h 146"/>
                <a:gd name="T50" fmla="*/ 21 w 177"/>
                <a:gd name="T51" fmla="*/ 18 h 14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77" h="146">
                  <a:moveTo>
                    <a:pt x="163" y="144"/>
                  </a:moveTo>
                  <a:lnTo>
                    <a:pt x="177" y="118"/>
                  </a:lnTo>
                  <a:lnTo>
                    <a:pt x="172" y="110"/>
                  </a:lnTo>
                  <a:lnTo>
                    <a:pt x="161" y="89"/>
                  </a:lnTo>
                  <a:lnTo>
                    <a:pt x="144" y="62"/>
                  </a:lnTo>
                  <a:lnTo>
                    <a:pt x="122" y="33"/>
                  </a:lnTo>
                  <a:lnTo>
                    <a:pt x="95" y="11"/>
                  </a:lnTo>
                  <a:lnTo>
                    <a:pt x="69" y="0"/>
                  </a:lnTo>
                  <a:lnTo>
                    <a:pt x="40" y="7"/>
                  </a:lnTo>
                  <a:lnTo>
                    <a:pt x="14" y="38"/>
                  </a:lnTo>
                  <a:lnTo>
                    <a:pt x="3" y="60"/>
                  </a:lnTo>
                  <a:lnTo>
                    <a:pt x="0" y="78"/>
                  </a:lnTo>
                  <a:lnTo>
                    <a:pt x="1" y="94"/>
                  </a:lnTo>
                  <a:lnTo>
                    <a:pt x="8" y="106"/>
                  </a:lnTo>
                  <a:lnTo>
                    <a:pt x="17" y="117"/>
                  </a:lnTo>
                  <a:lnTo>
                    <a:pt x="30" y="126"/>
                  </a:lnTo>
                  <a:lnTo>
                    <a:pt x="46" y="132"/>
                  </a:lnTo>
                  <a:lnTo>
                    <a:pt x="62" y="138"/>
                  </a:lnTo>
                  <a:lnTo>
                    <a:pt x="79" y="141"/>
                  </a:lnTo>
                  <a:lnTo>
                    <a:pt x="98" y="143"/>
                  </a:lnTo>
                  <a:lnTo>
                    <a:pt x="115" y="144"/>
                  </a:lnTo>
                  <a:lnTo>
                    <a:pt x="130" y="146"/>
                  </a:lnTo>
                  <a:lnTo>
                    <a:pt x="144" y="146"/>
                  </a:lnTo>
                  <a:lnTo>
                    <a:pt x="154" y="144"/>
                  </a:lnTo>
                  <a:lnTo>
                    <a:pt x="161" y="144"/>
                  </a:lnTo>
                  <a:lnTo>
                    <a:pt x="163" y="144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03" name="Freeform 649"/>
            <p:cNvSpPr/>
            <p:nvPr/>
          </p:nvSpPr>
          <p:spPr bwMode="auto">
            <a:xfrm>
              <a:off x="2359" y="2133"/>
              <a:ext cx="89" cy="71"/>
            </a:xfrm>
            <a:custGeom>
              <a:avLst/>
              <a:gdLst>
                <a:gd name="T0" fmla="*/ 23 w 178"/>
                <a:gd name="T1" fmla="*/ 3 h 143"/>
                <a:gd name="T2" fmla="*/ 21 w 178"/>
                <a:gd name="T3" fmla="*/ 0 h 143"/>
                <a:gd name="T4" fmla="*/ 21 w 178"/>
                <a:gd name="T5" fmla="*/ 0 h 143"/>
                <a:gd name="T6" fmla="*/ 20 w 178"/>
                <a:gd name="T7" fmla="*/ 0 h 143"/>
                <a:gd name="T8" fmla="*/ 19 w 178"/>
                <a:gd name="T9" fmla="*/ 0 h 143"/>
                <a:gd name="T10" fmla="*/ 17 w 178"/>
                <a:gd name="T11" fmla="*/ 0 h 143"/>
                <a:gd name="T12" fmla="*/ 15 w 178"/>
                <a:gd name="T13" fmla="*/ 0 h 143"/>
                <a:gd name="T14" fmla="*/ 13 w 178"/>
                <a:gd name="T15" fmla="*/ 0 h 143"/>
                <a:gd name="T16" fmla="*/ 10 w 178"/>
                <a:gd name="T17" fmla="*/ 0 h 143"/>
                <a:gd name="T18" fmla="*/ 8 w 178"/>
                <a:gd name="T19" fmla="*/ 0 h 143"/>
                <a:gd name="T20" fmla="*/ 6 w 178"/>
                <a:gd name="T21" fmla="*/ 1 h 143"/>
                <a:gd name="T22" fmla="*/ 4 w 178"/>
                <a:gd name="T23" fmla="*/ 2 h 143"/>
                <a:gd name="T24" fmla="*/ 3 w 178"/>
                <a:gd name="T25" fmla="*/ 3 h 143"/>
                <a:gd name="T26" fmla="*/ 1 w 178"/>
                <a:gd name="T27" fmla="*/ 4 h 143"/>
                <a:gd name="T28" fmla="*/ 1 w 178"/>
                <a:gd name="T29" fmla="*/ 6 h 143"/>
                <a:gd name="T30" fmla="*/ 0 w 178"/>
                <a:gd name="T31" fmla="*/ 8 h 143"/>
                <a:gd name="T32" fmla="*/ 1 w 178"/>
                <a:gd name="T33" fmla="*/ 10 h 143"/>
                <a:gd name="T34" fmla="*/ 2 w 178"/>
                <a:gd name="T35" fmla="*/ 13 h 143"/>
                <a:gd name="T36" fmla="*/ 6 w 178"/>
                <a:gd name="T37" fmla="*/ 16 h 143"/>
                <a:gd name="T38" fmla="*/ 9 w 178"/>
                <a:gd name="T39" fmla="*/ 17 h 143"/>
                <a:gd name="T40" fmla="*/ 12 w 178"/>
                <a:gd name="T41" fmla="*/ 16 h 143"/>
                <a:gd name="T42" fmla="*/ 16 w 178"/>
                <a:gd name="T43" fmla="*/ 13 h 143"/>
                <a:gd name="T44" fmla="*/ 19 w 178"/>
                <a:gd name="T45" fmla="*/ 10 h 143"/>
                <a:gd name="T46" fmla="*/ 21 w 178"/>
                <a:gd name="T47" fmla="*/ 6 h 143"/>
                <a:gd name="T48" fmla="*/ 22 w 178"/>
                <a:gd name="T49" fmla="*/ 4 h 143"/>
                <a:gd name="T50" fmla="*/ 23 w 178"/>
                <a:gd name="T51" fmla="*/ 3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78" h="143">
                  <a:moveTo>
                    <a:pt x="178" y="27"/>
                  </a:moveTo>
                  <a:lnTo>
                    <a:pt x="164" y="1"/>
                  </a:lnTo>
                  <a:lnTo>
                    <a:pt x="162" y="1"/>
                  </a:lnTo>
                  <a:lnTo>
                    <a:pt x="155" y="1"/>
                  </a:lnTo>
                  <a:lnTo>
                    <a:pt x="145" y="0"/>
                  </a:lnTo>
                  <a:lnTo>
                    <a:pt x="131" y="0"/>
                  </a:lnTo>
                  <a:lnTo>
                    <a:pt x="116" y="1"/>
                  </a:lnTo>
                  <a:lnTo>
                    <a:pt x="99" y="2"/>
                  </a:lnTo>
                  <a:lnTo>
                    <a:pt x="80" y="5"/>
                  </a:lnTo>
                  <a:lnTo>
                    <a:pt x="63" y="7"/>
                  </a:lnTo>
                  <a:lnTo>
                    <a:pt x="46" y="13"/>
                  </a:lnTo>
                  <a:lnTo>
                    <a:pt x="31" y="18"/>
                  </a:lnTo>
                  <a:lnTo>
                    <a:pt x="18" y="27"/>
                  </a:lnTo>
                  <a:lnTo>
                    <a:pt x="8" y="37"/>
                  </a:lnTo>
                  <a:lnTo>
                    <a:pt x="2" y="50"/>
                  </a:lnTo>
                  <a:lnTo>
                    <a:pt x="0" y="65"/>
                  </a:lnTo>
                  <a:lnTo>
                    <a:pt x="4" y="83"/>
                  </a:lnTo>
                  <a:lnTo>
                    <a:pt x="14" y="104"/>
                  </a:lnTo>
                  <a:lnTo>
                    <a:pt x="41" y="135"/>
                  </a:lnTo>
                  <a:lnTo>
                    <a:pt x="69" y="143"/>
                  </a:lnTo>
                  <a:lnTo>
                    <a:pt x="96" y="132"/>
                  </a:lnTo>
                  <a:lnTo>
                    <a:pt x="122" y="111"/>
                  </a:lnTo>
                  <a:lnTo>
                    <a:pt x="145" y="83"/>
                  </a:lnTo>
                  <a:lnTo>
                    <a:pt x="162" y="55"/>
                  </a:lnTo>
                  <a:lnTo>
                    <a:pt x="174" y="35"/>
                  </a:lnTo>
                  <a:lnTo>
                    <a:pt x="178" y="27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04" name="Freeform 650"/>
            <p:cNvSpPr/>
            <p:nvPr/>
          </p:nvSpPr>
          <p:spPr bwMode="auto">
            <a:xfrm>
              <a:off x="2432" y="2151"/>
              <a:ext cx="66" cy="90"/>
            </a:xfrm>
            <a:custGeom>
              <a:avLst/>
              <a:gdLst>
                <a:gd name="T0" fmla="*/ 11 w 132"/>
                <a:gd name="T1" fmla="*/ 0 h 181"/>
                <a:gd name="T2" fmla="*/ 7 w 132"/>
                <a:gd name="T3" fmla="*/ 0 h 181"/>
                <a:gd name="T4" fmla="*/ 6 w 132"/>
                <a:gd name="T5" fmla="*/ 1 h 181"/>
                <a:gd name="T6" fmla="*/ 5 w 132"/>
                <a:gd name="T7" fmla="*/ 3 h 181"/>
                <a:gd name="T8" fmla="*/ 3 w 132"/>
                <a:gd name="T9" fmla="*/ 7 h 181"/>
                <a:gd name="T10" fmla="*/ 1 w 132"/>
                <a:gd name="T11" fmla="*/ 11 h 181"/>
                <a:gd name="T12" fmla="*/ 0 w 132"/>
                <a:gd name="T13" fmla="*/ 15 h 181"/>
                <a:gd name="T14" fmla="*/ 1 w 132"/>
                <a:gd name="T15" fmla="*/ 19 h 181"/>
                <a:gd name="T16" fmla="*/ 3 w 132"/>
                <a:gd name="T17" fmla="*/ 21 h 181"/>
                <a:gd name="T18" fmla="*/ 8 w 132"/>
                <a:gd name="T19" fmla="*/ 22 h 181"/>
                <a:gd name="T20" fmla="*/ 14 w 132"/>
                <a:gd name="T21" fmla="*/ 21 h 181"/>
                <a:gd name="T22" fmla="*/ 16 w 132"/>
                <a:gd name="T23" fmla="*/ 19 h 181"/>
                <a:gd name="T24" fmla="*/ 17 w 132"/>
                <a:gd name="T25" fmla="*/ 15 h 181"/>
                <a:gd name="T26" fmla="*/ 16 w 132"/>
                <a:gd name="T27" fmla="*/ 11 h 181"/>
                <a:gd name="T28" fmla="*/ 15 w 132"/>
                <a:gd name="T29" fmla="*/ 7 h 181"/>
                <a:gd name="T30" fmla="*/ 13 w 132"/>
                <a:gd name="T31" fmla="*/ 3 h 181"/>
                <a:gd name="T32" fmla="*/ 11 w 132"/>
                <a:gd name="T33" fmla="*/ 1 h 181"/>
                <a:gd name="T34" fmla="*/ 11 w 132"/>
                <a:gd name="T35" fmla="*/ 0 h 18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32" h="181">
                  <a:moveTo>
                    <a:pt x="82" y="0"/>
                  </a:moveTo>
                  <a:lnTo>
                    <a:pt x="52" y="0"/>
                  </a:lnTo>
                  <a:lnTo>
                    <a:pt x="47" y="8"/>
                  </a:lnTo>
                  <a:lnTo>
                    <a:pt x="35" y="29"/>
                  </a:lnTo>
                  <a:lnTo>
                    <a:pt x="20" y="57"/>
                  </a:lnTo>
                  <a:lnTo>
                    <a:pt x="7" y="90"/>
                  </a:lnTo>
                  <a:lnTo>
                    <a:pt x="0" y="123"/>
                  </a:lnTo>
                  <a:lnTo>
                    <a:pt x="5" y="152"/>
                  </a:lnTo>
                  <a:lnTo>
                    <a:pt x="24" y="172"/>
                  </a:lnTo>
                  <a:lnTo>
                    <a:pt x="64" y="181"/>
                  </a:lnTo>
                  <a:lnTo>
                    <a:pt x="106" y="172"/>
                  </a:lnTo>
                  <a:lnTo>
                    <a:pt x="127" y="152"/>
                  </a:lnTo>
                  <a:lnTo>
                    <a:pt x="132" y="123"/>
                  </a:lnTo>
                  <a:lnTo>
                    <a:pt x="127" y="90"/>
                  </a:lnTo>
                  <a:lnTo>
                    <a:pt x="114" y="57"/>
                  </a:lnTo>
                  <a:lnTo>
                    <a:pt x="99" y="29"/>
                  </a:lnTo>
                  <a:lnTo>
                    <a:pt x="86" y="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05" name="Freeform 651"/>
            <p:cNvSpPr/>
            <p:nvPr/>
          </p:nvSpPr>
          <p:spPr bwMode="auto">
            <a:xfrm>
              <a:off x="2482" y="2132"/>
              <a:ext cx="88" cy="72"/>
            </a:xfrm>
            <a:custGeom>
              <a:avLst/>
              <a:gdLst>
                <a:gd name="T0" fmla="*/ 1 w 177"/>
                <a:gd name="T1" fmla="*/ 1 h 144"/>
                <a:gd name="T2" fmla="*/ 0 w 177"/>
                <a:gd name="T3" fmla="*/ 4 h 144"/>
                <a:gd name="T4" fmla="*/ 0 w 177"/>
                <a:gd name="T5" fmla="*/ 5 h 144"/>
                <a:gd name="T6" fmla="*/ 2 w 177"/>
                <a:gd name="T7" fmla="*/ 7 h 144"/>
                <a:gd name="T8" fmla="*/ 4 w 177"/>
                <a:gd name="T9" fmla="*/ 11 h 144"/>
                <a:gd name="T10" fmla="*/ 7 w 177"/>
                <a:gd name="T11" fmla="*/ 14 h 144"/>
                <a:gd name="T12" fmla="*/ 10 w 177"/>
                <a:gd name="T13" fmla="*/ 17 h 144"/>
                <a:gd name="T14" fmla="*/ 13 w 177"/>
                <a:gd name="T15" fmla="*/ 18 h 144"/>
                <a:gd name="T16" fmla="*/ 17 w 177"/>
                <a:gd name="T17" fmla="*/ 18 h 144"/>
                <a:gd name="T18" fmla="*/ 20 w 177"/>
                <a:gd name="T19" fmla="*/ 14 h 144"/>
                <a:gd name="T20" fmla="*/ 21 w 177"/>
                <a:gd name="T21" fmla="*/ 11 h 144"/>
                <a:gd name="T22" fmla="*/ 22 w 177"/>
                <a:gd name="T23" fmla="*/ 9 h 144"/>
                <a:gd name="T24" fmla="*/ 22 w 177"/>
                <a:gd name="T25" fmla="*/ 7 h 144"/>
                <a:gd name="T26" fmla="*/ 21 w 177"/>
                <a:gd name="T27" fmla="*/ 5 h 144"/>
                <a:gd name="T28" fmla="*/ 20 w 177"/>
                <a:gd name="T29" fmla="*/ 4 h 144"/>
                <a:gd name="T30" fmla="*/ 18 w 177"/>
                <a:gd name="T31" fmla="*/ 3 h 144"/>
                <a:gd name="T32" fmla="*/ 16 w 177"/>
                <a:gd name="T33" fmla="*/ 2 h 144"/>
                <a:gd name="T34" fmla="*/ 14 w 177"/>
                <a:gd name="T35" fmla="*/ 1 h 144"/>
                <a:gd name="T36" fmla="*/ 12 w 177"/>
                <a:gd name="T37" fmla="*/ 1 h 144"/>
                <a:gd name="T38" fmla="*/ 10 w 177"/>
                <a:gd name="T39" fmla="*/ 1 h 144"/>
                <a:gd name="T40" fmla="*/ 7 w 177"/>
                <a:gd name="T41" fmla="*/ 1 h 144"/>
                <a:gd name="T42" fmla="*/ 6 w 177"/>
                <a:gd name="T43" fmla="*/ 0 h 144"/>
                <a:gd name="T44" fmla="*/ 4 w 177"/>
                <a:gd name="T45" fmla="*/ 0 h 144"/>
                <a:gd name="T46" fmla="*/ 3 w 177"/>
                <a:gd name="T47" fmla="*/ 1 h 144"/>
                <a:gd name="T48" fmla="*/ 2 w 177"/>
                <a:gd name="T49" fmla="*/ 1 h 144"/>
                <a:gd name="T50" fmla="*/ 1 w 177"/>
                <a:gd name="T51" fmla="*/ 1 h 14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77" h="144">
                  <a:moveTo>
                    <a:pt x="15" y="1"/>
                  </a:moveTo>
                  <a:lnTo>
                    <a:pt x="0" y="26"/>
                  </a:lnTo>
                  <a:lnTo>
                    <a:pt x="5" y="34"/>
                  </a:lnTo>
                  <a:lnTo>
                    <a:pt x="16" y="55"/>
                  </a:lnTo>
                  <a:lnTo>
                    <a:pt x="33" y="83"/>
                  </a:lnTo>
                  <a:lnTo>
                    <a:pt x="56" y="110"/>
                  </a:lnTo>
                  <a:lnTo>
                    <a:pt x="82" y="132"/>
                  </a:lnTo>
                  <a:lnTo>
                    <a:pt x="109" y="144"/>
                  </a:lnTo>
                  <a:lnTo>
                    <a:pt x="137" y="137"/>
                  </a:lnTo>
                  <a:lnTo>
                    <a:pt x="164" y="106"/>
                  </a:lnTo>
                  <a:lnTo>
                    <a:pt x="174" y="85"/>
                  </a:lnTo>
                  <a:lnTo>
                    <a:pt x="177" y="67"/>
                  </a:lnTo>
                  <a:lnTo>
                    <a:pt x="176" y="50"/>
                  </a:lnTo>
                  <a:lnTo>
                    <a:pt x="170" y="38"/>
                  </a:lnTo>
                  <a:lnTo>
                    <a:pt x="161" y="27"/>
                  </a:lnTo>
                  <a:lnTo>
                    <a:pt x="147" y="19"/>
                  </a:lnTo>
                  <a:lnTo>
                    <a:pt x="132" y="12"/>
                  </a:lnTo>
                  <a:lnTo>
                    <a:pt x="116" y="8"/>
                  </a:lnTo>
                  <a:lnTo>
                    <a:pt x="98" y="4"/>
                  </a:lnTo>
                  <a:lnTo>
                    <a:pt x="81" y="2"/>
                  </a:lnTo>
                  <a:lnTo>
                    <a:pt x="63" y="1"/>
                  </a:lnTo>
                  <a:lnTo>
                    <a:pt x="48" y="0"/>
                  </a:lnTo>
                  <a:lnTo>
                    <a:pt x="35" y="0"/>
                  </a:lnTo>
                  <a:lnTo>
                    <a:pt x="24" y="1"/>
                  </a:lnTo>
                  <a:lnTo>
                    <a:pt x="17" y="1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06" name="Freeform 652"/>
            <p:cNvSpPr/>
            <p:nvPr/>
          </p:nvSpPr>
          <p:spPr bwMode="auto">
            <a:xfrm>
              <a:off x="2481" y="2051"/>
              <a:ext cx="90" cy="72"/>
            </a:xfrm>
            <a:custGeom>
              <a:avLst/>
              <a:gdLst>
                <a:gd name="T0" fmla="*/ 0 w 180"/>
                <a:gd name="T1" fmla="*/ 15 h 143"/>
                <a:gd name="T2" fmla="*/ 2 w 180"/>
                <a:gd name="T3" fmla="*/ 18 h 143"/>
                <a:gd name="T4" fmla="*/ 3 w 180"/>
                <a:gd name="T5" fmla="*/ 18 h 143"/>
                <a:gd name="T6" fmla="*/ 3 w 180"/>
                <a:gd name="T7" fmla="*/ 18 h 143"/>
                <a:gd name="T8" fmla="*/ 5 w 180"/>
                <a:gd name="T9" fmla="*/ 18 h 143"/>
                <a:gd name="T10" fmla="*/ 6 w 180"/>
                <a:gd name="T11" fmla="*/ 18 h 143"/>
                <a:gd name="T12" fmla="*/ 8 w 180"/>
                <a:gd name="T13" fmla="*/ 18 h 143"/>
                <a:gd name="T14" fmla="*/ 10 w 180"/>
                <a:gd name="T15" fmla="*/ 18 h 143"/>
                <a:gd name="T16" fmla="*/ 13 w 180"/>
                <a:gd name="T17" fmla="*/ 18 h 143"/>
                <a:gd name="T18" fmla="*/ 15 w 180"/>
                <a:gd name="T19" fmla="*/ 17 h 143"/>
                <a:gd name="T20" fmla="*/ 17 w 180"/>
                <a:gd name="T21" fmla="*/ 17 h 143"/>
                <a:gd name="T22" fmla="*/ 19 w 180"/>
                <a:gd name="T23" fmla="*/ 16 h 143"/>
                <a:gd name="T24" fmla="*/ 21 w 180"/>
                <a:gd name="T25" fmla="*/ 15 h 143"/>
                <a:gd name="T26" fmla="*/ 22 w 180"/>
                <a:gd name="T27" fmla="*/ 14 h 143"/>
                <a:gd name="T28" fmla="*/ 23 w 180"/>
                <a:gd name="T29" fmla="*/ 12 h 143"/>
                <a:gd name="T30" fmla="*/ 23 w 180"/>
                <a:gd name="T31" fmla="*/ 10 h 143"/>
                <a:gd name="T32" fmla="*/ 22 w 180"/>
                <a:gd name="T33" fmla="*/ 8 h 143"/>
                <a:gd name="T34" fmla="*/ 21 w 180"/>
                <a:gd name="T35" fmla="*/ 5 h 143"/>
                <a:gd name="T36" fmla="*/ 18 w 180"/>
                <a:gd name="T37" fmla="*/ 1 h 143"/>
                <a:gd name="T38" fmla="*/ 14 w 180"/>
                <a:gd name="T39" fmla="*/ 0 h 143"/>
                <a:gd name="T40" fmla="*/ 11 w 180"/>
                <a:gd name="T41" fmla="*/ 2 h 143"/>
                <a:gd name="T42" fmla="*/ 7 w 180"/>
                <a:gd name="T43" fmla="*/ 4 h 143"/>
                <a:gd name="T44" fmla="*/ 5 w 180"/>
                <a:gd name="T45" fmla="*/ 8 h 143"/>
                <a:gd name="T46" fmla="*/ 2 w 180"/>
                <a:gd name="T47" fmla="*/ 11 h 143"/>
                <a:gd name="T48" fmla="*/ 1 w 180"/>
                <a:gd name="T49" fmla="*/ 14 h 143"/>
                <a:gd name="T50" fmla="*/ 0 w 180"/>
                <a:gd name="T51" fmla="*/ 15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80" h="143">
                  <a:moveTo>
                    <a:pt x="0" y="116"/>
                  </a:moveTo>
                  <a:lnTo>
                    <a:pt x="15" y="142"/>
                  </a:lnTo>
                  <a:lnTo>
                    <a:pt x="17" y="142"/>
                  </a:lnTo>
                  <a:lnTo>
                    <a:pt x="24" y="142"/>
                  </a:lnTo>
                  <a:lnTo>
                    <a:pt x="34" y="143"/>
                  </a:lnTo>
                  <a:lnTo>
                    <a:pt x="48" y="143"/>
                  </a:lnTo>
                  <a:lnTo>
                    <a:pt x="63" y="142"/>
                  </a:lnTo>
                  <a:lnTo>
                    <a:pt x="80" y="141"/>
                  </a:lnTo>
                  <a:lnTo>
                    <a:pt x="99" y="139"/>
                  </a:lnTo>
                  <a:lnTo>
                    <a:pt x="116" y="135"/>
                  </a:lnTo>
                  <a:lnTo>
                    <a:pt x="133" y="131"/>
                  </a:lnTo>
                  <a:lnTo>
                    <a:pt x="148" y="125"/>
                  </a:lnTo>
                  <a:lnTo>
                    <a:pt x="161" y="117"/>
                  </a:lnTo>
                  <a:lnTo>
                    <a:pt x="171" y="106"/>
                  </a:lnTo>
                  <a:lnTo>
                    <a:pt x="177" y="94"/>
                  </a:lnTo>
                  <a:lnTo>
                    <a:pt x="180" y="79"/>
                  </a:lnTo>
                  <a:lnTo>
                    <a:pt x="175" y="60"/>
                  </a:lnTo>
                  <a:lnTo>
                    <a:pt x="166" y="40"/>
                  </a:lnTo>
                  <a:lnTo>
                    <a:pt x="138" y="7"/>
                  </a:lnTo>
                  <a:lnTo>
                    <a:pt x="109" y="0"/>
                  </a:lnTo>
                  <a:lnTo>
                    <a:pt x="82" y="10"/>
                  </a:lnTo>
                  <a:lnTo>
                    <a:pt x="56" y="32"/>
                  </a:lnTo>
                  <a:lnTo>
                    <a:pt x="33" y="59"/>
                  </a:lnTo>
                  <a:lnTo>
                    <a:pt x="16" y="87"/>
                  </a:lnTo>
                  <a:lnTo>
                    <a:pt x="4" y="108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07" name="Freeform 653"/>
            <p:cNvSpPr/>
            <p:nvPr/>
          </p:nvSpPr>
          <p:spPr bwMode="auto">
            <a:xfrm>
              <a:off x="2654" y="1594"/>
              <a:ext cx="12" cy="12"/>
            </a:xfrm>
            <a:custGeom>
              <a:avLst/>
              <a:gdLst>
                <a:gd name="T0" fmla="*/ 2 w 24"/>
                <a:gd name="T1" fmla="*/ 3 h 24"/>
                <a:gd name="T2" fmla="*/ 1 w 24"/>
                <a:gd name="T3" fmla="*/ 3 h 24"/>
                <a:gd name="T4" fmla="*/ 1 w 24"/>
                <a:gd name="T5" fmla="*/ 3 h 24"/>
                <a:gd name="T6" fmla="*/ 1 w 24"/>
                <a:gd name="T7" fmla="*/ 2 h 24"/>
                <a:gd name="T8" fmla="*/ 0 w 24"/>
                <a:gd name="T9" fmla="*/ 2 h 24"/>
                <a:gd name="T10" fmla="*/ 1 w 24"/>
                <a:gd name="T11" fmla="*/ 1 h 24"/>
                <a:gd name="T12" fmla="*/ 1 w 24"/>
                <a:gd name="T13" fmla="*/ 1 h 24"/>
                <a:gd name="T14" fmla="*/ 1 w 24"/>
                <a:gd name="T15" fmla="*/ 1 h 24"/>
                <a:gd name="T16" fmla="*/ 2 w 24"/>
                <a:gd name="T17" fmla="*/ 0 h 24"/>
                <a:gd name="T18" fmla="*/ 3 w 24"/>
                <a:gd name="T19" fmla="*/ 1 h 24"/>
                <a:gd name="T20" fmla="*/ 3 w 24"/>
                <a:gd name="T21" fmla="*/ 1 h 24"/>
                <a:gd name="T22" fmla="*/ 3 w 24"/>
                <a:gd name="T23" fmla="*/ 1 h 24"/>
                <a:gd name="T24" fmla="*/ 3 w 24"/>
                <a:gd name="T25" fmla="*/ 2 h 24"/>
                <a:gd name="T26" fmla="*/ 3 w 24"/>
                <a:gd name="T27" fmla="*/ 2 h 24"/>
                <a:gd name="T28" fmla="*/ 3 w 24"/>
                <a:gd name="T29" fmla="*/ 3 h 24"/>
                <a:gd name="T30" fmla="*/ 3 w 24"/>
                <a:gd name="T31" fmla="*/ 3 h 24"/>
                <a:gd name="T32" fmla="*/ 2 w 24"/>
                <a:gd name="T33" fmla="*/ 3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2" y="24"/>
                  </a:moveTo>
                  <a:lnTo>
                    <a:pt x="8" y="23"/>
                  </a:lnTo>
                  <a:lnTo>
                    <a:pt x="3" y="21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7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1"/>
                  </a:lnTo>
                  <a:lnTo>
                    <a:pt x="17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08" name="Freeform 654"/>
            <p:cNvSpPr/>
            <p:nvPr/>
          </p:nvSpPr>
          <p:spPr bwMode="auto">
            <a:xfrm>
              <a:off x="2647" y="1554"/>
              <a:ext cx="26" cy="37"/>
            </a:xfrm>
            <a:custGeom>
              <a:avLst/>
              <a:gdLst>
                <a:gd name="T0" fmla="*/ 3 w 52"/>
                <a:gd name="T1" fmla="*/ 10 h 73"/>
                <a:gd name="T2" fmla="*/ 4 w 52"/>
                <a:gd name="T3" fmla="*/ 10 h 73"/>
                <a:gd name="T4" fmla="*/ 5 w 52"/>
                <a:gd name="T5" fmla="*/ 9 h 73"/>
                <a:gd name="T6" fmla="*/ 5 w 52"/>
                <a:gd name="T7" fmla="*/ 8 h 73"/>
                <a:gd name="T8" fmla="*/ 6 w 52"/>
                <a:gd name="T9" fmla="*/ 7 h 73"/>
                <a:gd name="T10" fmla="*/ 7 w 52"/>
                <a:gd name="T11" fmla="*/ 5 h 73"/>
                <a:gd name="T12" fmla="*/ 7 w 52"/>
                <a:gd name="T13" fmla="*/ 3 h 73"/>
                <a:gd name="T14" fmla="*/ 7 w 52"/>
                <a:gd name="T15" fmla="*/ 2 h 73"/>
                <a:gd name="T16" fmla="*/ 6 w 52"/>
                <a:gd name="T17" fmla="*/ 1 h 73"/>
                <a:gd name="T18" fmla="*/ 4 w 52"/>
                <a:gd name="T19" fmla="*/ 0 h 73"/>
                <a:gd name="T20" fmla="*/ 2 w 52"/>
                <a:gd name="T21" fmla="*/ 1 h 73"/>
                <a:gd name="T22" fmla="*/ 1 w 52"/>
                <a:gd name="T23" fmla="*/ 2 h 73"/>
                <a:gd name="T24" fmla="*/ 0 w 52"/>
                <a:gd name="T25" fmla="*/ 3 h 73"/>
                <a:gd name="T26" fmla="*/ 1 w 52"/>
                <a:gd name="T27" fmla="*/ 5 h 73"/>
                <a:gd name="T28" fmla="*/ 1 w 52"/>
                <a:gd name="T29" fmla="*/ 7 h 73"/>
                <a:gd name="T30" fmla="*/ 2 w 52"/>
                <a:gd name="T31" fmla="*/ 8 h 73"/>
                <a:gd name="T32" fmla="*/ 3 w 52"/>
                <a:gd name="T33" fmla="*/ 9 h 73"/>
                <a:gd name="T34" fmla="*/ 3 w 52"/>
                <a:gd name="T35" fmla="*/ 1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09" name="Freeform 655"/>
            <p:cNvSpPr/>
            <p:nvPr/>
          </p:nvSpPr>
          <p:spPr bwMode="auto">
            <a:xfrm>
              <a:off x="2647" y="1554"/>
              <a:ext cx="26" cy="37"/>
            </a:xfrm>
            <a:custGeom>
              <a:avLst/>
              <a:gdLst>
                <a:gd name="T0" fmla="*/ 3 w 52"/>
                <a:gd name="T1" fmla="*/ 10 h 73"/>
                <a:gd name="T2" fmla="*/ 4 w 52"/>
                <a:gd name="T3" fmla="*/ 10 h 73"/>
                <a:gd name="T4" fmla="*/ 5 w 52"/>
                <a:gd name="T5" fmla="*/ 9 h 73"/>
                <a:gd name="T6" fmla="*/ 5 w 52"/>
                <a:gd name="T7" fmla="*/ 8 h 73"/>
                <a:gd name="T8" fmla="*/ 6 w 52"/>
                <a:gd name="T9" fmla="*/ 7 h 73"/>
                <a:gd name="T10" fmla="*/ 7 w 52"/>
                <a:gd name="T11" fmla="*/ 5 h 73"/>
                <a:gd name="T12" fmla="*/ 7 w 52"/>
                <a:gd name="T13" fmla="*/ 3 h 73"/>
                <a:gd name="T14" fmla="*/ 7 w 52"/>
                <a:gd name="T15" fmla="*/ 2 h 73"/>
                <a:gd name="T16" fmla="*/ 6 w 52"/>
                <a:gd name="T17" fmla="*/ 1 h 73"/>
                <a:gd name="T18" fmla="*/ 4 w 52"/>
                <a:gd name="T19" fmla="*/ 0 h 73"/>
                <a:gd name="T20" fmla="*/ 2 w 52"/>
                <a:gd name="T21" fmla="*/ 1 h 73"/>
                <a:gd name="T22" fmla="*/ 1 w 52"/>
                <a:gd name="T23" fmla="*/ 2 h 73"/>
                <a:gd name="T24" fmla="*/ 0 w 52"/>
                <a:gd name="T25" fmla="*/ 3 h 73"/>
                <a:gd name="T26" fmla="*/ 1 w 52"/>
                <a:gd name="T27" fmla="*/ 5 h 73"/>
                <a:gd name="T28" fmla="*/ 1 w 52"/>
                <a:gd name="T29" fmla="*/ 7 h 73"/>
                <a:gd name="T30" fmla="*/ 2 w 52"/>
                <a:gd name="T31" fmla="*/ 8 h 73"/>
                <a:gd name="T32" fmla="*/ 3 w 52"/>
                <a:gd name="T33" fmla="*/ 9 h 73"/>
                <a:gd name="T34" fmla="*/ 3 w 52"/>
                <a:gd name="T35" fmla="*/ 1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10" name="Freeform 656"/>
            <p:cNvSpPr/>
            <p:nvPr/>
          </p:nvSpPr>
          <p:spPr bwMode="auto">
            <a:xfrm>
              <a:off x="2618" y="1569"/>
              <a:ext cx="36" cy="29"/>
            </a:xfrm>
            <a:custGeom>
              <a:avLst/>
              <a:gdLst>
                <a:gd name="T0" fmla="*/ 9 w 71"/>
                <a:gd name="T1" fmla="*/ 8 h 58"/>
                <a:gd name="T2" fmla="*/ 9 w 71"/>
                <a:gd name="T3" fmla="*/ 6 h 58"/>
                <a:gd name="T4" fmla="*/ 9 w 71"/>
                <a:gd name="T5" fmla="*/ 6 h 58"/>
                <a:gd name="T6" fmla="*/ 8 w 71"/>
                <a:gd name="T7" fmla="*/ 5 h 58"/>
                <a:gd name="T8" fmla="*/ 8 w 71"/>
                <a:gd name="T9" fmla="*/ 4 h 58"/>
                <a:gd name="T10" fmla="*/ 7 w 71"/>
                <a:gd name="T11" fmla="*/ 2 h 58"/>
                <a:gd name="T12" fmla="*/ 5 w 71"/>
                <a:gd name="T13" fmla="*/ 1 h 58"/>
                <a:gd name="T14" fmla="*/ 4 w 71"/>
                <a:gd name="T15" fmla="*/ 0 h 58"/>
                <a:gd name="T16" fmla="*/ 2 w 71"/>
                <a:gd name="T17" fmla="*/ 1 h 58"/>
                <a:gd name="T18" fmla="*/ 1 w 71"/>
                <a:gd name="T19" fmla="*/ 3 h 58"/>
                <a:gd name="T20" fmla="*/ 0 w 71"/>
                <a:gd name="T21" fmla="*/ 5 h 58"/>
                <a:gd name="T22" fmla="*/ 1 w 71"/>
                <a:gd name="T23" fmla="*/ 6 h 58"/>
                <a:gd name="T24" fmla="*/ 2 w 71"/>
                <a:gd name="T25" fmla="*/ 7 h 58"/>
                <a:gd name="T26" fmla="*/ 4 w 71"/>
                <a:gd name="T27" fmla="*/ 7 h 58"/>
                <a:gd name="T28" fmla="*/ 5 w 71"/>
                <a:gd name="T29" fmla="*/ 8 h 58"/>
                <a:gd name="T30" fmla="*/ 7 w 71"/>
                <a:gd name="T31" fmla="*/ 8 h 58"/>
                <a:gd name="T32" fmla="*/ 8 w 71"/>
                <a:gd name="T33" fmla="*/ 8 h 58"/>
                <a:gd name="T34" fmla="*/ 9 w 71"/>
                <a:gd name="T35" fmla="*/ 8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1" h="58">
                  <a:moveTo>
                    <a:pt x="66" y="58"/>
                  </a:moveTo>
                  <a:lnTo>
                    <a:pt x="71" y="48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5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7"/>
                  </a:lnTo>
                  <a:lnTo>
                    <a:pt x="0" y="33"/>
                  </a:lnTo>
                  <a:lnTo>
                    <a:pt x="3" y="43"/>
                  </a:lnTo>
                  <a:lnTo>
                    <a:pt x="11" y="51"/>
                  </a:lnTo>
                  <a:lnTo>
                    <a:pt x="25" y="56"/>
                  </a:lnTo>
                  <a:lnTo>
                    <a:pt x="39" y="58"/>
                  </a:lnTo>
                  <a:lnTo>
                    <a:pt x="52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11" name="Freeform 657"/>
            <p:cNvSpPr/>
            <p:nvPr/>
          </p:nvSpPr>
          <p:spPr bwMode="auto">
            <a:xfrm>
              <a:off x="2618" y="1602"/>
              <a:ext cx="36" cy="28"/>
            </a:xfrm>
            <a:custGeom>
              <a:avLst/>
              <a:gdLst>
                <a:gd name="T0" fmla="*/ 9 w 71"/>
                <a:gd name="T1" fmla="*/ 1 h 57"/>
                <a:gd name="T2" fmla="*/ 9 w 71"/>
                <a:gd name="T3" fmla="*/ 0 h 57"/>
                <a:gd name="T4" fmla="*/ 8 w 71"/>
                <a:gd name="T5" fmla="*/ 0 h 57"/>
                <a:gd name="T6" fmla="*/ 7 w 71"/>
                <a:gd name="T7" fmla="*/ 0 h 57"/>
                <a:gd name="T8" fmla="*/ 5 w 71"/>
                <a:gd name="T9" fmla="*/ 0 h 57"/>
                <a:gd name="T10" fmla="*/ 4 w 71"/>
                <a:gd name="T11" fmla="*/ 0 h 57"/>
                <a:gd name="T12" fmla="*/ 2 w 71"/>
                <a:gd name="T13" fmla="*/ 0 h 57"/>
                <a:gd name="T14" fmla="*/ 1 w 71"/>
                <a:gd name="T15" fmla="*/ 1 h 57"/>
                <a:gd name="T16" fmla="*/ 0 w 71"/>
                <a:gd name="T17" fmla="*/ 3 h 57"/>
                <a:gd name="T18" fmla="*/ 1 w 71"/>
                <a:gd name="T19" fmla="*/ 5 h 57"/>
                <a:gd name="T20" fmla="*/ 2 w 71"/>
                <a:gd name="T21" fmla="*/ 6 h 57"/>
                <a:gd name="T22" fmla="*/ 4 w 71"/>
                <a:gd name="T23" fmla="*/ 7 h 57"/>
                <a:gd name="T24" fmla="*/ 5 w 71"/>
                <a:gd name="T25" fmla="*/ 6 h 57"/>
                <a:gd name="T26" fmla="*/ 7 w 71"/>
                <a:gd name="T27" fmla="*/ 5 h 57"/>
                <a:gd name="T28" fmla="*/ 8 w 71"/>
                <a:gd name="T29" fmla="*/ 4 h 57"/>
                <a:gd name="T30" fmla="*/ 8 w 71"/>
                <a:gd name="T31" fmla="*/ 2 h 57"/>
                <a:gd name="T32" fmla="*/ 9 w 71"/>
                <a:gd name="T33" fmla="*/ 1 h 57"/>
                <a:gd name="T34" fmla="*/ 9 w 71"/>
                <a:gd name="T35" fmla="*/ 1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1" h="57">
                  <a:moveTo>
                    <a:pt x="71" y="10"/>
                  </a:moveTo>
                  <a:lnTo>
                    <a:pt x="66" y="0"/>
                  </a:lnTo>
                  <a:lnTo>
                    <a:pt x="62" y="0"/>
                  </a:lnTo>
                  <a:lnTo>
                    <a:pt x="53" y="0"/>
                  </a:lnTo>
                  <a:lnTo>
                    <a:pt x="39" y="0"/>
                  </a:lnTo>
                  <a:lnTo>
                    <a:pt x="25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2"/>
                  </a:lnTo>
                  <a:lnTo>
                    <a:pt x="16" y="54"/>
                  </a:lnTo>
                  <a:lnTo>
                    <a:pt x="28" y="57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8" y="33"/>
                  </a:lnTo>
                  <a:lnTo>
                    <a:pt x="64" y="22"/>
                  </a:lnTo>
                  <a:lnTo>
                    <a:pt x="70" y="14"/>
                  </a:lnTo>
                  <a:lnTo>
                    <a:pt x="71" y="1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12" name="Freeform 658"/>
            <p:cNvSpPr/>
            <p:nvPr/>
          </p:nvSpPr>
          <p:spPr bwMode="auto">
            <a:xfrm>
              <a:off x="2647" y="1610"/>
              <a:ext cx="26" cy="36"/>
            </a:xfrm>
            <a:custGeom>
              <a:avLst/>
              <a:gdLst>
                <a:gd name="T0" fmla="*/ 4 w 52"/>
                <a:gd name="T1" fmla="*/ 0 h 73"/>
                <a:gd name="T2" fmla="*/ 3 w 52"/>
                <a:gd name="T3" fmla="*/ 0 h 73"/>
                <a:gd name="T4" fmla="*/ 3 w 52"/>
                <a:gd name="T5" fmla="*/ 0 h 73"/>
                <a:gd name="T6" fmla="*/ 2 w 52"/>
                <a:gd name="T7" fmla="*/ 1 h 73"/>
                <a:gd name="T8" fmla="*/ 1 w 52"/>
                <a:gd name="T9" fmla="*/ 2 h 73"/>
                <a:gd name="T10" fmla="*/ 1 w 52"/>
                <a:gd name="T11" fmla="*/ 4 h 73"/>
                <a:gd name="T12" fmla="*/ 0 w 52"/>
                <a:gd name="T13" fmla="*/ 6 h 73"/>
                <a:gd name="T14" fmla="*/ 1 w 52"/>
                <a:gd name="T15" fmla="*/ 7 h 73"/>
                <a:gd name="T16" fmla="*/ 2 w 52"/>
                <a:gd name="T17" fmla="*/ 8 h 73"/>
                <a:gd name="T18" fmla="*/ 4 w 52"/>
                <a:gd name="T19" fmla="*/ 9 h 73"/>
                <a:gd name="T20" fmla="*/ 6 w 52"/>
                <a:gd name="T21" fmla="*/ 8 h 73"/>
                <a:gd name="T22" fmla="*/ 7 w 52"/>
                <a:gd name="T23" fmla="*/ 7 h 73"/>
                <a:gd name="T24" fmla="*/ 7 w 52"/>
                <a:gd name="T25" fmla="*/ 6 h 73"/>
                <a:gd name="T26" fmla="*/ 7 w 52"/>
                <a:gd name="T27" fmla="*/ 4 h 73"/>
                <a:gd name="T28" fmla="*/ 6 w 52"/>
                <a:gd name="T29" fmla="*/ 2 h 73"/>
                <a:gd name="T30" fmla="*/ 5 w 52"/>
                <a:gd name="T31" fmla="*/ 1 h 73"/>
                <a:gd name="T32" fmla="*/ 5 w 52"/>
                <a:gd name="T33" fmla="*/ 0 h 73"/>
                <a:gd name="T34" fmla="*/ 4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2" h="73">
                  <a:moveTo>
                    <a:pt x="32" y="0"/>
                  </a:moveTo>
                  <a:lnTo>
                    <a:pt x="20" y="0"/>
                  </a:lnTo>
                  <a:lnTo>
                    <a:pt x="18" y="4"/>
                  </a:lnTo>
                  <a:lnTo>
                    <a:pt x="14" y="12"/>
                  </a:lnTo>
                  <a:lnTo>
                    <a:pt x="8" y="23"/>
                  </a:lnTo>
                  <a:lnTo>
                    <a:pt x="2" y="36"/>
                  </a:lnTo>
                  <a:lnTo>
                    <a:pt x="0" y="50"/>
                  </a:lnTo>
                  <a:lnTo>
                    <a:pt x="1" y="61"/>
                  </a:lnTo>
                  <a:lnTo>
                    <a:pt x="9" y="69"/>
                  </a:lnTo>
                  <a:lnTo>
                    <a:pt x="25" y="73"/>
                  </a:lnTo>
                  <a:lnTo>
                    <a:pt x="41" y="69"/>
                  </a:lnTo>
                  <a:lnTo>
                    <a:pt x="50" y="61"/>
                  </a:lnTo>
                  <a:lnTo>
                    <a:pt x="52" y="50"/>
                  </a:lnTo>
                  <a:lnTo>
                    <a:pt x="49" y="36"/>
                  </a:lnTo>
                  <a:lnTo>
                    <a:pt x="45" y="23"/>
                  </a:lnTo>
                  <a:lnTo>
                    <a:pt x="39" y="12"/>
                  </a:lnTo>
                  <a:lnTo>
                    <a:pt x="34" y="4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13" name="Freeform 659"/>
            <p:cNvSpPr/>
            <p:nvPr/>
          </p:nvSpPr>
          <p:spPr bwMode="auto">
            <a:xfrm>
              <a:off x="2667" y="1602"/>
              <a:ext cx="36" cy="28"/>
            </a:xfrm>
            <a:custGeom>
              <a:avLst/>
              <a:gdLst>
                <a:gd name="T0" fmla="*/ 1 w 71"/>
                <a:gd name="T1" fmla="*/ 0 h 57"/>
                <a:gd name="T2" fmla="*/ 0 w 71"/>
                <a:gd name="T3" fmla="*/ 1 h 57"/>
                <a:gd name="T4" fmla="*/ 1 w 71"/>
                <a:gd name="T5" fmla="*/ 1 h 57"/>
                <a:gd name="T6" fmla="*/ 1 w 71"/>
                <a:gd name="T7" fmla="*/ 2 h 57"/>
                <a:gd name="T8" fmla="*/ 2 w 71"/>
                <a:gd name="T9" fmla="*/ 4 h 57"/>
                <a:gd name="T10" fmla="*/ 3 w 71"/>
                <a:gd name="T11" fmla="*/ 5 h 57"/>
                <a:gd name="T12" fmla="*/ 4 w 71"/>
                <a:gd name="T13" fmla="*/ 6 h 57"/>
                <a:gd name="T14" fmla="*/ 6 w 71"/>
                <a:gd name="T15" fmla="*/ 7 h 57"/>
                <a:gd name="T16" fmla="*/ 7 w 71"/>
                <a:gd name="T17" fmla="*/ 6 h 57"/>
                <a:gd name="T18" fmla="*/ 9 w 71"/>
                <a:gd name="T19" fmla="*/ 5 h 57"/>
                <a:gd name="T20" fmla="*/ 9 w 71"/>
                <a:gd name="T21" fmla="*/ 3 h 57"/>
                <a:gd name="T22" fmla="*/ 9 w 71"/>
                <a:gd name="T23" fmla="*/ 1 h 57"/>
                <a:gd name="T24" fmla="*/ 8 w 71"/>
                <a:gd name="T25" fmla="*/ 0 h 57"/>
                <a:gd name="T26" fmla="*/ 6 w 71"/>
                <a:gd name="T27" fmla="*/ 0 h 57"/>
                <a:gd name="T28" fmla="*/ 4 w 71"/>
                <a:gd name="T29" fmla="*/ 0 h 57"/>
                <a:gd name="T30" fmla="*/ 3 w 71"/>
                <a:gd name="T31" fmla="*/ 0 h 57"/>
                <a:gd name="T32" fmla="*/ 2 w 71"/>
                <a:gd name="T33" fmla="*/ 0 h 57"/>
                <a:gd name="T34" fmla="*/ 1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1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7"/>
                  </a:lnTo>
                  <a:lnTo>
                    <a:pt x="55" y="54"/>
                  </a:lnTo>
                  <a:lnTo>
                    <a:pt x="66" y="42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14" name="Freeform 660"/>
            <p:cNvSpPr/>
            <p:nvPr/>
          </p:nvSpPr>
          <p:spPr bwMode="auto">
            <a:xfrm>
              <a:off x="2667" y="1569"/>
              <a:ext cx="36" cy="28"/>
            </a:xfrm>
            <a:custGeom>
              <a:avLst/>
              <a:gdLst>
                <a:gd name="T0" fmla="*/ 0 w 71"/>
                <a:gd name="T1" fmla="*/ 5 h 57"/>
                <a:gd name="T2" fmla="*/ 1 w 71"/>
                <a:gd name="T3" fmla="*/ 7 h 57"/>
                <a:gd name="T4" fmla="*/ 2 w 71"/>
                <a:gd name="T5" fmla="*/ 7 h 57"/>
                <a:gd name="T6" fmla="*/ 3 w 71"/>
                <a:gd name="T7" fmla="*/ 7 h 57"/>
                <a:gd name="T8" fmla="*/ 4 w 71"/>
                <a:gd name="T9" fmla="*/ 7 h 57"/>
                <a:gd name="T10" fmla="*/ 6 w 71"/>
                <a:gd name="T11" fmla="*/ 6 h 57"/>
                <a:gd name="T12" fmla="*/ 8 w 71"/>
                <a:gd name="T13" fmla="*/ 6 h 57"/>
                <a:gd name="T14" fmla="*/ 9 w 71"/>
                <a:gd name="T15" fmla="*/ 5 h 57"/>
                <a:gd name="T16" fmla="*/ 9 w 71"/>
                <a:gd name="T17" fmla="*/ 4 h 57"/>
                <a:gd name="T18" fmla="*/ 9 w 71"/>
                <a:gd name="T19" fmla="*/ 2 h 57"/>
                <a:gd name="T20" fmla="*/ 7 w 71"/>
                <a:gd name="T21" fmla="*/ 0 h 57"/>
                <a:gd name="T22" fmla="*/ 6 w 71"/>
                <a:gd name="T23" fmla="*/ 0 h 57"/>
                <a:gd name="T24" fmla="*/ 4 w 71"/>
                <a:gd name="T25" fmla="*/ 0 h 57"/>
                <a:gd name="T26" fmla="*/ 3 w 71"/>
                <a:gd name="T27" fmla="*/ 1 h 57"/>
                <a:gd name="T28" fmla="*/ 2 w 71"/>
                <a:gd name="T29" fmla="*/ 2 h 57"/>
                <a:gd name="T30" fmla="*/ 1 w 71"/>
                <a:gd name="T31" fmla="*/ 4 h 57"/>
                <a:gd name="T32" fmla="*/ 1 w 71"/>
                <a:gd name="T33" fmla="*/ 5 h 57"/>
                <a:gd name="T34" fmla="*/ 0 w 71"/>
                <a:gd name="T35" fmla="*/ 5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1" h="57">
                  <a:moveTo>
                    <a:pt x="0" y="47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6" y="55"/>
                  </a:lnTo>
                  <a:lnTo>
                    <a:pt x="59" y="50"/>
                  </a:lnTo>
                  <a:lnTo>
                    <a:pt x="68" y="43"/>
                  </a:lnTo>
                  <a:lnTo>
                    <a:pt x="71" y="32"/>
                  </a:lnTo>
                  <a:lnTo>
                    <a:pt x="66" y="17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2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15" name="Freeform 661"/>
            <p:cNvSpPr/>
            <p:nvPr/>
          </p:nvSpPr>
          <p:spPr bwMode="auto">
            <a:xfrm>
              <a:off x="3368" y="2439"/>
              <a:ext cx="12" cy="12"/>
            </a:xfrm>
            <a:custGeom>
              <a:avLst/>
              <a:gdLst>
                <a:gd name="T0" fmla="*/ 2 w 24"/>
                <a:gd name="T1" fmla="*/ 3 h 24"/>
                <a:gd name="T2" fmla="*/ 1 w 24"/>
                <a:gd name="T3" fmla="*/ 3 h 24"/>
                <a:gd name="T4" fmla="*/ 1 w 24"/>
                <a:gd name="T5" fmla="*/ 3 h 24"/>
                <a:gd name="T6" fmla="*/ 1 w 24"/>
                <a:gd name="T7" fmla="*/ 2 h 24"/>
                <a:gd name="T8" fmla="*/ 0 w 24"/>
                <a:gd name="T9" fmla="*/ 2 h 24"/>
                <a:gd name="T10" fmla="*/ 1 w 24"/>
                <a:gd name="T11" fmla="*/ 1 h 24"/>
                <a:gd name="T12" fmla="*/ 1 w 24"/>
                <a:gd name="T13" fmla="*/ 1 h 24"/>
                <a:gd name="T14" fmla="*/ 1 w 24"/>
                <a:gd name="T15" fmla="*/ 1 h 24"/>
                <a:gd name="T16" fmla="*/ 2 w 24"/>
                <a:gd name="T17" fmla="*/ 0 h 24"/>
                <a:gd name="T18" fmla="*/ 2 w 24"/>
                <a:gd name="T19" fmla="*/ 1 h 24"/>
                <a:gd name="T20" fmla="*/ 3 w 24"/>
                <a:gd name="T21" fmla="*/ 1 h 24"/>
                <a:gd name="T22" fmla="*/ 3 w 24"/>
                <a:gd name="T23" fmla="*/ 1 h 24"/>
                <a:gd name="T24" fmla="*/ 3 w 24"/>
                <a:gd name="T25" fmla="*/ 2 h 24"/>
                <a:gd name="T26" fmla="*/ 3 w 24"/>
                <a:gd name="T27" fmla="*/ 2 h 24"/>
                <a:gd name="T28" fmla="*/ 3 w 24"/>
                <a:gd name="T29" fmla="*/ 3 h 24"/>
                <a:gd name="T30" fmla="*/ 2 w 24"/>
                <a:gd name="T31" fmla="*/ 3 h 24"/>
                <a:gd name="T32" fmla="*/ 2 w 24"/>
                <a:gd name="T33" fmla="*/ 3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1" y="24"/>
                  </a:moveTo>
                  <a:lnTo>
                    <a:pt x="7" y="23"/>
                  </a:lnTo>
                  <a:lnTo>
                    <a:pt x="3" y="20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7" y="1"/>
                  </a:lnTo>
                  <a:lnTo>
                    <a:pt x="11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1" y="24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16" name="Freeform 662"/>
            <p:cNvSpPr/>
            <p:nvPr/>
          </p:nvSpPr>
          <p:spPr bwMode="auto">
            <a:xfrm>
              <a:off x="3361" y="2399"/>
              <a:ext cx="26" cy="36"/>
            </a:xfrm>
            <a:custGeom>
              <a:avLst/>
              <a:gdLst>
                <a:gd name="T0" fmla="*/ 2 w 53"/>
                <a:gd name="T1" fmla="*/ 9 h 73"/>
                <a:gd name="T2" fmla="*/ 4 w 53"/>
                <a:gd name="T3" fmla="*/ 9 h 73"/>
                <a:gd name="T4" fmla="*/ 4 w 53"/>
                <a:gd name="T5" fmla="*/ 8 h 73"/>
                <a:gd name="T6" fmla="*/ 4 w 53"/>
                <a:gd name="T7" fmla="*/ 7 h 73"/>
                <a:gd name="T8" fmla="*/ 5 w 53"/>
                <a:gd name="T9" fmla="*/ 6 h 73"/>
                <a:gd name="T10" fmla="*/ 6 w 53"/>
                <a:gd name="T11" fmla="*/ 4 h 73"/>
                <a:gd name="T12" fmla="*/ 6 w 53"/>
                <a:gd name="T13" fmla="*/ 2 h 73"/>
                <a:gd name="T14" fmla="*/ 6 w 53"/>
                <a:gd name="T15" fmla="*/ 1 h 73"/>
                <a:gd name="T16" fmla="*/ 5 w 53"/>
                <a:gd name="T17" fmla="*/ 0 h 73"/>
                <a:gd name="T18" fmla="*/ 3 w 53"/>
                <a:gd name="T19" fmla="*/ 0 h 73"/>
                <a:gd name="T20" fmla="*/ 1 w 53"/>
                <a:gd name="T21" fmla="*/ 0 h 73"/>
                <a:gd name="T22" fmla="*/ 0 w 53"/>
                <a:gd name="T23" fmla="*/ 1 h 73"/>
                <a:gd name="T24" fmla="*/ 0 w 53"/>
                <a:gd name="T25" fmla="*/ 2 h 73"/>
                <a:gd name="T26" fmla="*/ 0 w 53"/>
                <a:gd name="T27" fmla="*/ 4 h 73"/>
                <a:gd name="T28" fmla="*/ 0 w 53"/>
                <a:gd name="T29" fmla="*/ 6 h 73"/>
                <a:gd name="T30" fmla="*/ 1 w 53"/>
                <a:gd name="T31" fmla="*/ 7 h 73"/>
                <a:gd name="T32" fmla="*/ 2 w 53"/>
                <a:gd name="T33" fmla="*/ 8 h 73"/>
                <a:gd name="T34" fmla="*/ 2 w 53"/>
                <a:gd name="T35" fmla="*/ 9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17" name="Freeform 663"/>
            <p:cNvSpPr/>
            <p:nvPr/>
          </p:nvSpPr>
          <p:spPr bwMode="auto">
            <a:xfrm>
              <a:off x="3361" y="2399"/>
              <a:ext cx="26" cy="36"/>
            </a:xfrm>
            <a:custGeom>
              <a:avLst/>
              <a:gdLst>
                <a:gd name="T0" fmla="*/ 2 w 53"/>
                <a:gd name="T1" fmla="*/ 9 h 73"/>
                <a:gd name="T2" fmla="*/ 4 w 53"/>
                <a:gd name="T3" fmla="*/ 9 h 73"/>
                <a:gd name="T4" fmla="*/ 4 w 53"/>
                <a:gd name="T5" fmla="*/ 8 h 73"/>
                <a:gd name="T6" fmla="*/ 4 w 53"/>
                <a:gd name="T7" fmla="*/ 7 h 73"/>
                <a:gd name="T8" fmla="*/ 5 w 53"/>
                <a:gd name="T9" fmla="*/ 6 h 73"/>
                <a:gd name="T10" fmla="*/ 6 w 53"/>
                <a:gd name="T11" fmla="*/ 4 h 73"/>
                <a:gd name="T12" fmla="*/ 6 w 53"/>
                <a:gd name="T13" fmla="*/ 2 h 73"/>
                <a:gd name="T14" fmla="*/ 6 w 53"/>
                <a:gd name="T15" fmla="*/ 1 h 73"/>
                <a:gd name="T16" fmla="*/ 5 w 53"/>
                <a:gd name="T17" fmla="*/ 0 h 73"/>
                <a:gd name="T18" fmla="*/ 3 w 53"/>
                <a:gd name="T19" fmla="*/ 0 h 73"/>
                <a:gd name="T20" fmla="*/ 1 w 53"/>
                <a:gd name="T21" fmla="*/ 0 h 73"/>
                <a:gd name="T22" fmla="*/ 0 w 53"/>
                <a:gd name="T23" fmla="*/ 1 h 73"/>
                <a:gd name="T24" fmla="*/ 0 w 53"/>
                <a:gd name="T25" fmla="*/ 2 h 73"/>
                <a:gd name="T26" fmla="*/ 0 w 53"/>
                <a:gd name="T27" fmla="*/ 4 h 73"/>
                <a:gd name="T28" fmla="*/ 0 w 53"/>
                <a:gd name="T29" fmla="*/ 6 h 73"/>
                <a:gd name="T30" fmla="*/ 1 w 53"/>
                <a:gd name="T31" fmla="*/ 7 h 73"/>
                <a:gd name="T32" fmla="*/ 2 w 53"/>
                <a:gd name="T33" fmla="*/ 8 h 73"/>
                <a:gd name="T34" fmla="*/ 2 w 53"/>
                <a:gd name="T35" fmla="*/ 9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18" name="Freeform 664"/>
            <p:cNvSpPr/>
            <p:nvPr/>
          </p:nvSpPr>
          <p:spPr bwMode="auto">
            <a:xfrm>
              <a:off x="3331" y="2414"/>
              <a:ext cx="36" cy="29"/>
            </a:xfrm>
            <a:custGeom>
              <a:avLst/>
              <a:gdLst>
                <a:gd name="T0" fmla="*/ 9 w 71"/>
                <a:gd name="T1" fmla="*/ 8 h 58"/>
                <a:gd name="T2" fmla="*/ 9 w 71"/>
                <a:gd name="T3" fmla="*/ 6 h 58"/>
                <a:gd name="T4" fmla="*/ 9 w 71"/>
                <a:gd name="T5" fmla="*/ 6 h 58"/>
                <a:gd name="T6" fmla="*/ 8 w 71"/>
                <a:gd name="T7" fmla="*/ 5 h 58"/>
                <a:gd name="T8" fmla="*/ 8 w 71"/>
                <a:gd name="T9" fmla="*/ 3 h 58"/>
                <a:gd name="T10" fmla="*/ 7 w 71"/>
                <a:gd name="T11" fmla="*/ 2 h 58"/>
                <a:gd name="T12" fmla="*/ 5 w 71"/>
                <a:gd name="T13" fmla="*/ 1 h 58"/>
                <a:gd name="T14" fmla="*/ 4 w 71"/>
                <a:gd name="T15" fmla="*/ 0 h 58"/>
                <a:gd name="T16" fmla="*/ 2 w 71"/>
                <a:gd name="T17" fmla="*/ 1 h 58"/>
                <a:gd name="T18" fmla="*/ 1 w 71"/>
                <a:gd name="T19" fmla="*/ 2 h 58"/>
                <a:gd name="T20" fmla="*/ 0 w 71"/>
                <a:gd name="T21" fmla="*/ 4 h 58"/>
                <a:gd name="T22" fmla="*/ 1 w 71"/>
                <a:gd name="T23" fmla="*/ 6 h 58"/>
                <a:gd name="T24" fmla="*/ 2 w 71"/>
                <a:gd name="T25" fmla="*/ 7 h 58"/>
                <a:gd name="T26" fmla="*/ 4 w 71"/>
                <a:gd name="T27" fmla="*/ 7 h 58"/>
                <a:gd name="T28" fmla="*/ 5 w 71"/>
                <a:gd name="T29" fmla="*/ 8 h 58"/>
                <a:gd name="T30" fmla="*/ 7 w 71"/>
                <a:gd name="T31" fmla="*/ 8 h 58"/>
                <a:gd name="T32" fmla="*/ 8 w 71"/>
                <a:gd name="T33" fmla="*/ 8 h 58"/>
                <a:gd name="T34" fmla="*/ 9 w 71"/>
                <a:gd name="T35" fmla="*/ 8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1" h="58">
                  <a:moveTo>
                    <a:pt x="66" y="58"/>
                  </a:moveTo>
                  <a:lnTo>
                    <a:pt x="71" y="47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4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6"/>
                  </a:lnTo>
                  <a:lnTo>
                    <a:pt x="0" y="32"/>
                  </a:lnTo>
                  <a:lnTo>
                    <a:pt x="3" y="43"/>
                  </a:lnTo>
                  <a:lnTo>
                    <a:pt x="13" y="51"/>
                  </a:lnTo>
                  <a:lnTo>
                    <a:pt x="25" y="55"/>
                  </a:lnTo>
                  <a:lnTo>
                    <a:pt x="39" y="58"/>
                  </a:lnTo>
                  <a:lnTo>
                    <a:pt x="53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19" name="Freeform 665"/>
            <p:cNvSpPr/>
            <p:nvPr/>
          </p:nvSpPr>
          <p:spPr bwMode="auto">
            <a:xfrm>
              <a:off x="3331" y="2447"/>
              <a:ext cx="37" cy="28"/>
            </a:xfrm>
            <a:custGeom>
              <a:avLst/>
              <a:gdLst>
                <a:gd name="T0" fmla="*/ 10 w 72"/>
                <a:gd name="T1" fmla="*/ 2 h 56"/>
                <a:gd name="T2" fmla="*/ 9 w 72"/>
                <a:gd name="T3" fmla="*/ 0 h 56"/>
                <a:gd name="T4" fmla="*/ 8 w 72"/>
                <a:gd name="T5" fmla="*/ 0 h 56"/>
                <a:gd name="T6" fmla="*/ 7 w 72"/>
                <a:gd name="T7" fmla="*/ 0 h 56"/>
                <a:gd name="T8" fmla="*/ 6 w 72"/>
                <a:gd name="T9" fmla="*/ 0 h 56"/>
                <a:gd name="T10" fmla="*/ 4 w 72"/>
                <a:gd name="T11" fmla="*/ 1 h 56"/>
                <a:gd name="T12" fmla="*/ 2 w 72"/>
                <a:gd name="T13" fmla="*/ 1 h 56"/>
                <a:gd name="T14" fmla="*/ 1 w 72"/>
                <a:gd name="T15" fmla="*/ 2 h 56"/>
                <a:gd name="T16" fmla="*/ 0 w 72"/>
                <a:gd name="T17" fmla="*/ 4 h 56"/>
                <a:gd name="T18" fmla="*/ 1 w 72"/>
                <a:gd name="T19" fmla="*/ 6 h 56"/>
                <a:gd name="T20" fmla="*/ 3 w 72"/>
                <a:gd name="T21" fmla="*/ 7 h 56"/>
                <a:gd name="T22" fmla="*/ 4 w 72"/>
                <a:gd name="T23" fmla="*/ 7 h 56"/>
                <a:gd name="T24" fmla="*/ 5 w 72"/>
                <a:gd name="T25" fmla="*/ 7 h 56"/>
                <a:gd name="T26" fmla="*/ 7 w 72"/>
                <a:gd name="T27" fmla="*/ 6 h 56"/>
                <a:gd name="T28" fmla="*/ 8 w 72"/>
                <a:gd name="T29" fmla="*/ 5 h 56"/>
                <a:gd name="T30" fmla="*/ 9 w 72"/>
                <a:gd name="T31" fmla="*/ 3 h 56"/>
                <a:gd name="T32" fmla="*/ 10 w 72"/>
                <a:gd name="T33" fmla="*/ 2 h 56"/>
                <a:gd name="T34" fmla="*/ 10 w 72"/>
                <a:gd name="T35" fmla="*/ 2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" h="56">
                  <a:moveTo>
                    <a:pt x="72" y="10"/>
                  </a:moveTo>
                  <a:lnTo>
                    <a:pt x="67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1"/>
                  </a:lnTo>
                  <a:lnTo>
                    <a:pt x="17" y="54"/>
                  </a:lnTo>
                  <a:lnTo>
                    <a:pt x="29" y="56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9" y="33"/>
                  </a:lnTo>
                  <a:lnTo>
                    <a:pt x="66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20" name="Freeform 666"/>
            <p:cNvSpPr/>
            <p:nvPr/>
          </p:nvSpPr>
          <p:spPr bwMode="auto">
            <a:xfrm>
              <a:off x="3361" y="2454"/>
              <a:ext cx="26" cy="37"/>
            </a:xfrm>
            <a:custGeom>
              <a:avLst/>
              <a:gdLst>
                <a:gd name="T0" fmla="*/ 4 w 53"/>
                <a:gd name="T1" fmla="*/ 0 h 72"/>
                <a:gd name="T2" fmla="*/ 2 w 53"/>
                <a:gd name="T3" fmla="*/ 0 h 72"/>
                <a:gd name="T4" fmla="*/ 2 w 53"/>
                <a:gd name="T5" fmla="*/ 1 h 72"/>
                <a:gd name="T6" fmla="*/ 1 w 53"/>
                <a:gd name="T7" fmla="*/ 2 h 72"/>
                <a:gd name="T8" fmla="*/ 1 w 53"/>
                <a:gd name="T9" fmla="*/ 3 h 72"/>
                <a:gd name="T10" fmla="*/ 0 w 53"/>
                <a:gd name="T11" fmla="*/ 5 h 72"/>
                <a:gd name="T12" fmla="*/ 0 w 53"/>
                <a:gd name="T13" fmla="*/ 7 h 72"/>
                <a:gd name="T14" fmla="*/ 0 w 53"/>
                <a:gd name="T15" fmla="*/ 8 h 72"/>
                <a:gd name="T16" fmla="*/ 1 w 53"/>
                <a:gd name="T17" fmla="*/ 9 h 72"/>
                <a:gd name="T18" fmla="*/ 3 w 53"/>
                <a:gd name="T19" fmla="*/ 10 h 72"/>
                <a:gd name="T20" fmla="*/ 5 w 53"/>
                <a:gd name="T21" fmla="*/ 9 h 72"/>
                <a:gd name="T22" fmla="*/ 6 w 53"/>
                <a:gd name="T23" fmla="*/ 8 h 72"/>
                <a:gd name="T24" fmla="*/ 6 w 53"/>
                <a:gd name="T25" fmla="*/ 7 h 72"/>
                <a:gd name="T26" fmla="*/ 6 w 53"/>
                <a:gd name="T27" fmla="*/ 5 h 72"/>
                <a:gd name="T28" fmla="*/ 5 w 53"/>
                <a:gd name="T29" fmla="*/ 3 h 72"/>
                <a:gd name="T30" fmla="*/ 5 w 53"/>
                <a:gd name="T31" fmla="*/ 2 h 72"/>
                <a:gd name="T32" fmla="*/ 4 w 53"/>
                <a:gd name="T33" fmla="*/ 1 h 72"/>
                <a:gd name="T34" fmla="*/ 4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3" h="72">
                  <a:moveTo>
                    <a:pt x="33" y="0"/>
                  </a:moveTo>
                  <a:lnTo>
                    <a:pt x="20" y="0"/>
                  </a:lnTo>
                  <a:lnTo>
                    <a:pt x="18" y="3"/>
                  </a:lnTo>
                  <a:lnTo>
                    <a:pt x="13" y="11"/>
                  </a:lnTo>
                  <a:lnTo>
                    <a:pt x="8" y="23"/>
                  </a:lnTo>
                  <a:lnTo>
                    <a:pt x="3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6" y="72"/>
                  </a:lnTo>
                  <a:lnTo>
                    <a:pt x="42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0" y="35"/>
                  </a:lnTo>
                  <a:lnTo>
                    <a:pt x="46" y="23"/>
                  </a:lnTo>
                  <a:lnTo>
                    <a:pt x="40" y="11"/>
                  </a:lnTo>
                  <a:lnTo>
                    <a:pt x="35" y="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21" name="Freeform 667"/>
            <p:cNvSpPr/>
            <p:nvPr/>
          </p:nvSpPr>
          <p:spPr bwMode="auto">
            <a:xfrm>
              <a:off x="3381" y="2447"/>
              <a:ext cx="36" cy="28"/>
            </a:xfrm>
            <a:custGeom>
              <a:avLst/>
              <a:gdLst>
                <a:gd name="T0" fmla="*/ 1 w 71"/>
                <a:gd name="T1" fmla="*/ 0 h 56"/>
                <a:gd name="T2" fmla="*/ 0 w 71"/>
                <a:gd name="T3" fmla="*/ 2 h 56"/>
                <a:gd name="T4" fmla="*/ 1 w 71"/>
                <a:gd name="T5" fmla="*/ 2 h 56"/>
                <a:gd name="T6" fmla="*/ 1 w 71"/>
                <a:gd name="T7" fmla="*/ 3 h 56"/>
                <a:gd name="T8" fmla="*/ 2 w 71"/>
                <a:gd name="T9" fmla="*/ 5 h 56"/>
                <a:gd name="T10" fmla="*/ 3 w 71"/>
                <a:gd name="T11" fmla="*/ 6 h 56"/>
                <a:gd name="T12" fmla="*/ 4 w 71"/>
                <a:gd name="T13" fmla="*/ 7 h 56"/>
                <a:gd name="T14" fmla="*/ 6 w 71"/>
                <a:gd name="T15" fmla="*/ 7 h 56"/>
                <a:gd name="T16" fmla="*/ 7 w 71"/>
                <a:gd name="T17" fmla="*/ 7 h 56"/>
                <a:gd name="T18" fmla="*/ 9 w 71"/>
                <a:gd name="T19" fmla="*/ 6 h 56"/>
                <a:gd name="T20" fmla="*/ 9 w 71"/>
                <a:gd name="T21" fmla="*/ 4 h 56"/>
                <a:gd name="T22" fmla="*/ 9 w 71"/>
                <a:gd name="T23" fmla="*/ 2 h 56"/>
                <a:gd name="T24" fmla="*/ 8 w 71"/>
                <a:gd name="T25" fmla="*/ 1 h 56"/>
                <a:gd name="T26" fmla="*/ 6 w 71"/>
                <a:gd name="T27" fmla="*/ 1 h 56"/>
                <a:gd name="T28" fmla="*/ 4 w 71"/>
                <a:gd name="T29" fmla="*/ 0 h 56"/>
                <a:gd name="T30" fmla="*/ 3 w 71"/>
                <a:gd name="T31" fmla="*/ 0 h 56"/>
                <a:gd name="T32" fmla="*/ 2 w 71"/>
                <a:gd name="T33" fmla="*/ 0 h 56"/>
                <a:gd name="T34" fmla="*/ 1 w 71"/>
                <a:gd name="T35" fmla="*/ 0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1" h="56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6"/>
                  </a:lnTo>
                  <a:lnTo>
                    <a:pt x="55" y="54"/>
                  </a:lnTo>
                  <a:lnTo>
                    <a:pt x="66" y="41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59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22" name="Freeform 668"/>
            <p:cNvSpPr/>
            <p:nvPr/>
          </p:nvSpPr>
          <p:spPr bwMode="auto">
            <a:xfrm>
              <a:off x="3380" y="2414"/>
              <a:ext cx="37" cy="28"/>
            </a:xfrm>
            <a:custGeom>
              <a:avLst/>
              <a:gdLst>
                <a:gd name="T0" fmla="*/ 0 w 72"/>
                <a:gd name="T1" fmla="*/ 5 h 57"/>
                <a:gd name="T2" fmla="*/ 1 w 72"/>
                <a:gd name="T3" fmla="*/ 7 h 57"/>
                <a:gd name="T4" fmla="*/ 2 w 72"/>
                <a:gd name="T5" fmla="*/ 7 h 57"/>
                <a:gd name="T6" fmla="*/ 3 w 72"/>
                <a:gd name="T7" fmla="*/ 7 h 57"/>
                <a:gd name="T8" fmla="*/ 4 w 72"/>
                <a:gd name="T9" fmla="*/ 7 h 57"/>
                <a:gd name="T10" fmla="*/ 6 w 72"/>
                <a:gd name="T11" fmla="*/ 6 h 57"/>
                <a:gd name="T12" fmla="*/ 8 w 72"/>
                <a:gd name="T13" fmla="*/ 6 h 57"/>
                <a:gd name="T14" fmla="*/ 9 w 72"/>
                <a:gd name="T15" fmla="*/ 5 h 57"/>
                <a:gd name="T16" fmla="*/ 10 w 72"/>
                <a:gd name="T17" fmla="*/ 3 h 57"/>
                <a:gd name="T18" fmla="*/ 9 w 72"/>
                <a:gd name="T19" fmla="*/ 2 h 57"/>
                <a:gd name="T20" fmla="*/ 7 w 72"/>
                <a:gd name="T21" fmla="*/ 0 h 57"/>
                <a:gd name="T22" fmla="*/ 6 w 72"/>
                <a:gd name="T23" fmla="*/ 0 h 57"/>
                <a:gd name="T24" fmla="*/ 5 w 72"/>
                <a:gd name="T25" fmla="*/ 0 h 57"/>
                <a:gd name="T26" fmla="*/ 3 w 72"/>
                <a:gd name="T27" fmla="*/ 1 h 57"/>
                <a:gd name="T28" fmla="*/ 2 w 72"/>
                <a:gd name="T29" fmla="*/ 2 h 57"/>
                <a:gd name="T30" fmla="*/ 1 w 72"/>
                <a:gd name="T31" fmla="*/ 4 h 57"/>
                <a:gd name="T32" fmla="*/ 1 w 72"/>
                <a:gd name="T33" fmla="*/ 5 h 57"/>
                <a:gd name="T34" fmla="*/ 0 w 72"/>
                <a:gd name="T35" fmla="*/ 5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" h="57">
                  <a:moveTo>
                    <a:pt x="0" y="46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7" y="54"/>
                  </a:lnTo>
                  <a:lnTo>
                    <a:pt x="60" y="50"/>
                  </a:lnTo>
                  <a:lnTo>
                    <a:pt x="69" y="43"/>
                  </a:lnTo>
                  <a:lnTo>
                    <a:pt x="72" y="31"/>
                  </a:lnTo>
                  <a:lnTo>
                    <a:pt x="67" y="16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3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23" name="Freeform 669"/>
            <p:cNvSpPr/>
            <p:nvPr/>
          </p:nvSpPr>
          <p:spPr bwMode="auto">
            <a:xfrm>
              <a:off x="2672" y="2420"/>
              <a:ext cx="11" cy="12"/>
            </a:xfrm>
            <a:custGeom>
              <a:avLst/>
              <a:gdLst>
                <a:gd name="T0" fmla="*/ 1 w 23"/>
                <a:gd name="T1" fmla="*/ 3 h 24"/>
                <a:gd name="T2" fmla="*/ 0 w 23"/>
                <a:gd name="T3" fmla="*/ 3 h 24"/>
                <a:gd name="T4" fmla="*/ 0 w 23"/>
                <a:gd name="T5" fmla="*/ 3 h 24"/>
                <a:gd name="T6" fmla="*/ 0 w 23"/>
                <a:gd name="T7" fmla="*/ 3 h 24"/>
                <a:gd name="T8" fmla="*/ 0 w 23"/>
                <a:gd name="T9" fmla="*/ 2 h 24"/>
                <a:gd name="T10" fmla="*/ 0 w 23"/>
                <a:gd name="T11" fmla="*/ 1 h 24"/>
                <a:gd name="T12" fmla="*/ 0 w 23"/>
                <a:gd name="T13" fmla="*/ 1 h 24"/>
                <a:gd name="T14" fmla="*/ 0 w 23"/>
                <a:gd name="T15" fmla="*/ 1 h 24"/>
                <a:gd name="T16" fmla="*/ 1 w 23"/>
                <a:gd name="T17" fmla="*/ 0 h 24"/>
                <a:gd name="T18" fmla="*/ 2 w 23"/>
                <a:gd name="T19" fmla="*/ 1 h 24"/>
                <a:gd name="T20" fmla="*/ 2 w 23"/>
                <a:gd name="T21" fmla="*/ 1 h 24"/>
                <a:gd name="T22" fmla="*/ 2 w 23"/>
                <a:gd name="T23" fmla="*/ 1 h 24"/>
                <a:gd name="T24" fmla="*/ 2 w 23"/>
                <a:gd name="T25" fmla="*/ 2 h 24"/>
                <a:gd name="T26" fmla="*/ 2 w 23"/>
                <a:gd name="T27" fmla="*/ 3 h 24"/>
                <a:gd name="T28" fmla="*/ 2 w 23"/>
                <a:gd name="T29" fmla="*/ 3 h 24"/>
                <a:gd name="T30" fmla="*/ 2 w 23"/>
                <a:gd name="T31" fmla="*/ 3 h 24"/>
                <a:gd name="T32" fmla="*/ 1 w 23"/>
                <a:gd name="T33" fmla="*/ 3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3" h="24">
                  <a:moveTo>
                    <a:pt x="12" y="24"/>
                  </a:moveTo>
                  <a:lnTo>
                    <a:pt x="7" y="23"/>
                  </a:lnTo>
                  <a:lnTo>
                    <a:pt x="4" y="20"/>
                  </a:lnTo>
                  <a:lnTo>
                    <a:pt x="1" y="17"/>
                  </a:lnTo>
                  <a:lnTo>
                    <a:pt x="0" y="12"/>
                  </a:lnTo>
                  <a:lnTo>
                    <a:pt x="1" y="8"/>
                  </a:lnTo>
                  <a:lnTo>
                    <a:pt x="4" y="3"/>
                  </a:lnTo>
                  <a:lnTo>
                    <a:pt x="7" y="1"/>
                  </a:lnTo>
                  <a:lnTo>
                    <a:pt x="12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2" y="8"/>
                  </a:lnTo>
                  <a:lnTo>
                    <a:pt x="23" y="12"/>
                  </a:lnTo>
                  <a:lnTo>
                    <a:pt x="22" y="17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24" name="Freeform 670"/>
            <p:cNvSpPr/>
            <p:nvPr/>
          </p:nvSpPr>
          <p:spPr bwMode="auto">
            <a:xfrm>
              <a:off x="2664" y="2381"/>
              <a:ext cx="26" cy="36"/>
            </a:xfrm>
            <a:custGeom>
              <a:avLst/>
              <a:gdLst>
                <a:gd name="T0" fmla="*/ 3 w 52"/>
                <a:gd name="T1" fmla="*/ 9 h 73"/>
                <a:gd name="T2" fmla="*/ 4 w 52"/>
                <a:gd name="T3" fmla="*/ 9 h 73"/>
                <a:gd name="T4" fmla="*/ 5 w 52"/>
                <a:gd name="T5" fmla="*/ 8 h 73"/>
                <a:gd name="T6" fmla="*/ 5 w 52"/>
                <a:gd name="T7" fmla="*/ 7 h 73"/>
                <a:gd name="T8" fmla="*/ 6 w 52"/>
                <a:gd name="T9" fmla="*/ 6 h 73"/>
                <a:gd name="T10" fmla="*/ 7 w 52"/>
                <a:gd name="T11" fmla="*/ 4 h 73"/>
                <a:gd name="T12" fmla="*/ 7 w 52"/>
                <a:gd name="T13" fmla="*/ 2 h 73"/>
                <a:gd name="T14" fmla="*/ 7 w 52"/>
                <a:gd name="T15" fmla="*/ 1 h 73"/>
                <a:gd name="T16" fmla="*/ 6 w 52"/>
                <a:gd name="T17" fmla="*/ 0 h 73"/>
                <a:gd name="T18" fmla="*/ 4 w 52"/>
                <a:gd name="T19" fmla="*/ 0 h 73"/>
                <a:gd name="T20" fmla="*/ 2 w 52"/>
                <a:gd name="T21" fmla="*/ 0 h 73"/>
                <a:gd name="T22" fmla="*/ 1 w 52"/>
                <a:gd name="T23" fmla="*/ 1 h 73"/>
                <a:gd name="T24" fmla="*/ 0 w 52"/>
                <a:gd name="T25" fmla="*/ 2 h 73"/>
                <a:gd name="T26" fmla="*/ 1 w 52"/>
                <a:gd name="T27" fmla="*/ 4 h 73"/>
                <a:gd name="T28" fmla="*/ 1 w 52"/>
                <a:gd name="T29" fmla="*/ 6 h 73"/>
                <a:gd name="T30" fmla="*/ 2 w 52"/>
                <a:gd name="T31" fmla="*/ 7 h 73"/>
                <a:gd name="T32" fmla="*/ 3 w 52"/>
                <a:gd name="T33" fmla="*/ 8 h 73"/>
                <a:gd name="T34" fmla="*/ 3 w 52"/>
                <a:gd name="T35" fmla="*/ 9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25" name="Freeform 671"/>
            <p:cNvSpPr/>
            <p:nvPr/>
          </p:nvSpPr>
          <p:spPr bwMode="auto">
            <a:xfrm>
              <a:off x="2664" y="2381"/>
              <a:ext cx="26" cy="36"/>
            </a:xfrm>
            <a:custGeom>
              <a:avLst/>
              <a:gdLst>
                <a:gd name="T0" fmla="*/ 3 w 52"/>
                <a:gd name="T1" fmla="*/ 9 h 73"/>
                <a:gd name="T2" fmla="*/ 4 w 52"/>
                <a:gd name="T3" fmla="*/ 9 h 73"/>
                <a:gd name="T4" fmla="*/ 5 w 52"/>
                <a:gd name="T5" fmla="*/ 8 h 73"/>
                <a:gd name="T6" fmla="*/ 5 w 52"/>
                <a:gd name="T7" fmla="*/ 7 h 73"/>
                <a:gd name="T8" fmla="*/ 6 w 52"/>
                <a:gd name="T9" fmla="*/ 6 h 73"/>
                <a:gd name="T10" fmla="*/ 7 w 52"/>
                <a:gd name="T11" fmla="*/ 4 h 73"/>
                <a:gd name="T12" fmla="*/ 7 w 52"/>
                <a:gd name="T13" fmla="*/ 2 h 73"/>
                <a:gd name="T14" fmla="*/ 7 w 52"/>
                <a:gd name="T15" fmla="*/ 1 h 73"/>
                <a:gd name="T16" fmla="*/ 6 w 52"/>
                <a:gd name="T17" fmla="*/ 0 h 73"/>
                <a:gd name="T18" fmla="*/ 4 w 52"/>
                <a:gd name="T19" fmla="*/ 0 h 73"/>
                <a:gd name="T20" fmla="*/ 2 w 52"/>
                <a:gd name="T21" fmla="*/ 0 h 73"/>
                <a:gd name="T22" fmla="*/ 1 w 52"/>
                <a:gd name="T23" fmla="*/ 1 h 73"/>
                <a:gd name="T24" fmla="*/ 0 w 52"/>
                <a:gd name="T25" fmla="*/ 2 h 73"/>
                <a:gd name="T26" fmla="*/ 1 w 52"/>
                <a:gd name="T27" fmla="*/ 4 h 73"/>
                <a:gd name="T28" fmla="*/ 1 w 52"/>
                <a:gd name="T29" fmla="*/ 6 h 73"/>
                <a:gd name="T30" fmla="*/ 2 w 52"/>
                <a:gd name="T31" fmla="*/ 7 h 73"/>
                <a:gd name="T32" fmla="*/ 3 w 52"/>
                <a:gd name="T33" fmla="*/ 8 h 73"/>
                <a:gd name="T34" fmla="*/ 3 w 52"/>
                <a:gd name="T35" fmla="*/ 9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26" name="Freeform 672"/>
            <p:cNvSpPr/>
            <p:nvPr/>
          </p:nvSpPr>
          <p:spPr bwMode="auto">
            <a:xfrm>
              <a:off x="2635" y="2396"/>
              <a:ext cx="35" cy="28"/>
            </a:xfrm>
            <a:custGeom>
              <a:avLst/>
              <a:gdLst>
                <a:gd name="T0" fmla="*/ 8 w 72"/>
                <a:gd name="T1" fmla="*/ 7 h 58"/>
                <a:gd name="T2" fmla="*/ 8 w 72"/>
                <a:gd name="T3" fmla="*/ 5 h 58"/>
                <a:gd name="T4" fmla="*/ 8 w 72"/>
                <a:gd name="T5" fmla="*/ 5 h 58"/>
                <a:gd name="T6" fmla="*/ 8 w 72"/>
                <a:gd name="T7" fmla="*/ 4 h 58"/>
                <a:gd name="T8" fmla="*/ 7 w 72"/>
                <a:gd name="T9" fmla="*/ 3 h 58"/>
                <a:gd name="T10" fmla="*/ 6 w 72"/>
                <a:gd name="T11" fmla="*/ 1 h 58"/>
                <a:gd name="T12" fmla="*/ 4 w 72"/>
                <a:gd name="T13" fmla="*/ 0 h 58"/>
                <a:gd name="T14" fmla="*/ 3 w 72"/>
                <a:gd name="T15" fmla="*/ 0 h 58"/>
                <a:gd name="T16" fmla="*/ 2 w 72"/>
                <a:gd name="T17" fmla="*/ 0 h 58"/>
                <a:gd name="T18" fmla="*/ 0 w 72"/>
                <a:gd name="T19" fmla="*/ 1 h 58"/>
                <a:gd name="T20" fmla="*/ 0 w 72"/>
                <a:gd name="T21" fmla="*/ 3 h 58"/>
                <a:gd name="T22" fmla="*/ 0 w 72"/>
                <a:gd name="T23" fmla="*/ 5 h 58"/>
                <a:gd name="T24" fmla="*/ 1 w 72"/>
                <a:gd name="T25" fmla="*/ 6 h 58"/>
                <a:gd name="T26" fmla="*/ 3 w 72"/>
                <a:gd name="T27" fmla="*/ 6 h 58"/>
                <a:gd name="T28" fmla="*/ 4 w 72"/>
                <a:gd name="T29" fmla="*/ 7 h 58"/>
                <a:gd name="T30" fmla="*/ 6 w 72"/>
                <a:gd name="T31" fmla="*/ 7 h 58"/>
                <a:gd name="T32" fmla="*/ 7 w 72"/>
                <a:gd name="T33" fmla="*/ 7 h 58"/>
                <a:gd name="T34" fmla="*/ 8 w 72"/>
                <a:gd name="T35" fmla="*/ 7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" h="58">
                  <a:moveTo>
                    <a:pt x="66" y="58"/>
                  </a:moveTo>
                  <a:lnTo>
                    <a:pt x="72" y="47"/>
                  </a:lnTo>
                  <a:lnTo>
                    <a:pt x="71" y="44"/>
                  </a:lnTo>
                  <a:lnTo>
                    <a:pt x="65" y="36"/>
                  </a:lnTo>
                  <a:lnTo>
                    <a:pt x="58" y="24"/>
                  </a:lnTo>
                  <a:lnTo>
                    <a:pt x="50" y="14"/>
                  </a:lnTo>
                  <a:lnTo>
                    <a:pt x="40" y="5"/>
                  </a:lnTo>
                  <a:lnTo>
                    <a:pt x="28" y="0"/>
                  </a:lnTo>
                  <a:lnTo>
                    <a:pt x="16" y="3"/>
                  </a:lnTo>
                  <a:lnTo>
                    <a:pt x="6" y="15"/>
                  </a:lnTo>
                  <a:lnTo>
                    <a:pt x="0" y="31"/>
                  </a:lnTo>
                  <a:lnTo>
                    <a:pt x="4" y="43"/>
                  </a:lnTo>
                  <a:lnTo>
                    <a:pt x="12" y="51"/>
                  </a:lnTo>
                  <a:lnTo>
                    <a:pt x="26" y="56"/>
                  </a:lnTo>
                  <a:lnTo>
                    <a:pt x="40" y="58"/>
                  </a:lnTo>
                  <a:lnTo>
                    <a:pt x="52" y="58"/>
                  </a:lnTo>
                  <a:lnTo>
                    <a:pt x="63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27" name="Freeform 673"/>
            <p:cNvSpPr/>
            <p:nvPr/>
          </p:nvSpPr>
          <p:spPr bwMode="auto">
            <a:xfrm>
              <a:off x="2635" y="2428"/>
              <a:ext cx="35" cy="29"/>
            </a:xfrm>
            <a:custGeom>
              <a:avLst/>
              <a:gdLst>
                <a:gd name="T0" fmla="*/ 8 w 72"/>
                <a:gd name="T1" fmla="*/ 2 h 56"/>
                <a:gd name="T2" fmla="*/ 8 w 72"/>
                <a:gd name="T3" fmla="*/ 0 h 56"/>
                <a:gd name="T4" fmla="*/ 7 w 72"/>
                <a:gd name="T5" fmla="*/ 0 h 56"/>
                <a:gd name="T6" fmla="*/ 6 w 72"/>
                <a:gd name="T7" fmla="*/ 0 h 56"/>
                <a:gd name="T8" fmla="*/ 4 w 72"/>
                <a:gd name="T9" fmla="*/ 0 h 56"/>
                <a:gd name="T10" fmla="*/ 3 w 72"/>
                <a:gd name="T11" fmla="*/ 1 h 56"/>
                <a:gd name="T12" fmla="*/ 1 w 72"/>
                <a:gd name="T13" fmla="*/ 1 h 56"/>
                <a:gd name="T14" fmla="*/ 0 w 72"/>
                <a:gd name="T15" fmla="*/ 2 h 56"/>
                <a:gd name="T16" fmla="*/ 0 w 72"/>
                <a:gd name="T17" fmla="*/ 4 h 56"/>
                <a:gd name="T18" fmla="*/ 0 w 72"/>
                <a:gd name="T19" fmla="*/ 6 h 56"/>
                <a:gd name="T20" fmla="*/ 2 w 72"/>
                <a:gd name="T21" fmla="*/ 7 h 56"/>
                <a:gd name="T22" fmla="*/ 3 w 72"/>
                <a:gd name="T23" fmla="*/ 8 h 56"/>
                <a:gd name="T24" fmla="*/ 4 w 72"/>
                <a:gd name="T25" fmla="*/ 7 h 56"/>
                <a:gd name="T26" fmla="*/ 6 w 72"/>
                <a:gd name="T27" fmla="*/ 6 h 56"/>
                <a:gd name="T28" fmla="*/ 7 w 72"/>
                <a:gd name="T29" fmla="*/ 5 h 56"/>
                <a:gd name="T30" fmla="*/ 8 w 72"/>
                <a:gd name="T31" fmla="*/ 3 h 56"/>
                <a:gd name="T32" fmla="*/ 8 w 72"/>
                <a:gd name="T33" fmla="*/ 2 h 56"/>
                <a:gd name="T34" fmla="*/ 8 w 72"/>
                <a:gd name="T35" fmla="*/ 2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" h="56">
                  <a:moveTo>
                    <a:pt x="72" y="10"/>
                  </a:moveTo>
                  <a:lnTo>
                    <a:pt x="66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4" y="14"/>
                  </a:lnTo>
                  <a:lnTo>
                    <a:pt x="0" y="25"/>
                  </a:lnTo>
                  <a:lnTo>
                    <a:pt x="6" y="40"/>
                  </a:lnTo>
                  <a:lnTo>
                    <a:pt x="16" y="53"/>
                  </a:lnTo>
                  <a:lnTo>
                    <a:pt x="28" y="56"/>
                  </a:lnTo>
                  <a:lnTo>
                    <a:pt x="40" y="53"/>
                  </a:lnTo>
                  <a:lnTo>
                    <a:pt x="50" y="44"/>
                  </a:lnTo>
                  <a:lnTo>
                    <a:pt x="58" y="33"/>
                  </a:lnTo>
                  <a:lnTo>
                    <a:pt x="65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28" name="Freeform 674"/>
            <p:cNvSpPr/>
            <p:nvPr/>
          </p:nvSpPr>
          <p:spPr bwMode="auto">
            <a:xfrm>
              <a:off x="2664" y="2435"/>
              <a:ext cx="27" cy="37"/>
            </a:xfrm>
            <a:custGeom>
              <a:avLst/>
              <a:gdLst>
                <a:gd name="T0" fmla="*/ 4 w 53"/>
                <a:gd name="T1" fmla="*/ 0 h 72"/>
                <a:gd name="T2" fmla="*/ 3 w 53"/>
                <a:gd name="T3" fmla="*/ 0 h 72"/>
                <a:gd name="T4" fmla="*/ 3 w 53"/>
                <a:gd name="T5" fmla="*/ 1 h 72"/>
                <a:gd name="T6" fmla="*/ 2 w 53"/>
                <a:gd name="T7" fmla="*/ 2 h 72"/>
                <a:gd name="T8" fmla="*/ 1 w 53"/>
                <a:gd name="T9" fmla="*/ 3 h 72"/>
                <a:gd name="T10" fmla="*/ 1 w 53"/>
                <a:gd name="T11" fmla="*/ 5 h 72"/>
                <a:gd name="T12" fmla="*/ 0 w 53"/>
                <a:gd name="T13" fmla="*/ 7 h 72"/>
                <a:gd name="T14" fmla="*/ 1 w 53"/>
                <a:gd name="T15" fmla="*/ 8 h 72"/>
                <a:gd name="T16" fmla="*/ 2 w 53"/>
                <a:gd name="T17" fmla="*/ 9 h 72"/>
                <a:gd name="T18" fmla="*/ 4 w 53"/>
                <a:gd name="T19" fmla="*/ 10 h 72"/>
                <a:gd name="T20" fmla="*/ 6 w 53"/>
                <a:gd name="T21" fmla="*/ 9 h 72"/>
                <a:gd name="T22" fmla="*/ 7 w 53"/>
                <a:gd name="T23" fmla="*/ 8 h 72"/>
                <a:gd name="T24" fmla="*/ 7 w 53"/>
                <a:gd name="T25" fmla="*/ 7 h 72"/>
                <a:gd name="T26" fmla="*/ 7 w 53"/>
                <a:gd name="T27" fmla="*/ 5 h 72"/>
                <a:gd name="T28" fmla="*/ 6 w 53"/>
                <a:gd name="T29" fmla="*/ 3 h 72"/>
                <a:gd name="T30" fmla="*/ 5 w 53"/>
                <a:gd name="T31" fmla="*/ 2 h 72"/>
                <a:gd name="T32" fmla="*/ 5 w 53"/>
                <a:gd name="T33" fmla="*/ 1 h 72"/>
                <a:gd name="T34" fmla="*/ 4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3" h="72">
                  <a:moveTo>
                    <a:pt x="32" y="0"/>
                  </a:moveTo>
                  <a:lnTo>
                    <a:pt x="21" y="0"/>
                  </a:lnTo>
                  <a:lnTo>
                    <a:pt x="19" y="3"/>
                  </a:lnTo>
                  <a:lnTo>
                    <a:pt x="14" y="11"/>
                  </a:lnTo>
                  <a:lnTo>
                    <a:pt x="8" y="23"/>
                  </a:lnTo>
                  <a:lnTo>
                    <a:pt x="2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7" y="72"/>
                  </a:lnTo>
                  <a:lnTo>
                    <a:pt x="43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1" y="35"/>
                  </a:lnTo>
                  <a:lnTo>
                    <a:pt x="45" y="23"/>
                  </a:lnTo>
                  <a:lnTo>
                    <a:pt x="39" y="11"/>
                  </a:lnTo>
                  <a:lnTo>
                    <a:pt x="35" y="3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29" name="Freeform 675"/>
            <p:cNvSpPr/>
            <p:nvPr/>
          </p:nvSpPr>
          <p:spPr bwMode="auto">
            <a:xfrm>
              <a:off x="2684" y="2428"/>
              <a:ext cx="35" cy="29"/>
            </a:xfrm>
            <a:custGeom>
              <a:avLst/>
              <a:gdLst>
                <a:gd name="T0" fmla="*/ 0 w 72"/>
                <a:gd name="T1" fmla="*/ 0 h 57"/>
                <a:gd name="T2" fmla="*/ 0 w 72"/>
                <a:gd name="T3" fmla="*/ 2 h 57"/>
                <a:gd name="T4" fmla="*/ 0 w 72"/>
                <a:gd name="T5" fmla="*/ 2 h 57"/>
                <a:gd name="T6" fmla="*/ 0 w 72"/>
                <a:gd name="T7" fmla="*/ 3 h 57"/>
                <a:gd name="T8" fmla="*/ 1 w 72"/>
                <a:gd name="T9" fmla="*/ 5 h 57"/>
                <a:gd name="T10" fmla="*/ 2 w 72"/>
                <a:gd name="T11" fmla="*/ 6 h 57"/>
                <a:gd name="T12" fmla="*/ 4 w 72"/>
                <a:gd name="T13" fmla="*/ 7 h 57"/>
                <a:gd name="T14" fmla="*/ 5 w 72"/>
                <a:gd name="T15" fmla="*/ 8 h 57"/>
                <a:gd name="T16" fmla="*/ 6 w 72"/>
                <a:gd name="T17" fmla="*/ 7 h 57"/>
                <a:gd name="T18" fmla="*/ 8 w 72"/>
                <a:gd name="T19" fmla="*/ 6 h 57"/>
                <a:gd name="T20" fmla="*/ 8 w 72"/>
                <a:gd name="T21" fmla="*/ 4 h 57"/>
                <a:gd name="T22" fmla="*/ 8 w 72"/>
                <a:gd name="T23" fmla="*/ 2 h 57"/>
                <a:gd name="T24" fmla="*/ 7 w 72"/>
                <a:gd name="T25" fmla="*/ 1 h 57"/>
                <a:gd name="T26" fmla="*/ 5 w 72"/>
                <a:gd name="T27" fmla="*/ 1 h 57"/>
                <a:gd name="T28" fmla="*/ 4 w 72"/>
                <a:gd name="T29" fmla="*/ 0 h 57"/>
                <a:gd name="T30" fmla="*/ 2 w 72"/>
                <a:gd name="T31" fmla="*/ 0 h 57"/>
                <a:gd name="T32" fmla="*/ 1 w 72"/>
                <a:gd name="T33" fmla="*/ 0 h 57"/>
                <a:gd name="T34" fmla="*/ 0 w 72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3"/>
                  </a:lnTo>
                  <a:lnTo>
                    <a:pt x="33" y="53"/>
                  </a:lnTo>
                  <a:lnTo>
                    <a:pt x="44" y="57"/>
                  </a:lnTo>
                  <a:lnTo>
                    <a:pt x="56" y="55"/>
                  </a:lnTo>
                  <a:lnTo>
                    <a:pt x="66" y="42"/>
                  </a:lnTo>
                  <a:lnTo>
                    <a:pt x="72" y="26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3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30" name="Freeform 676"/>
            <p:cNvSpPr/>
            <p:nvPr/>
          </p:nvSpPr>
          <p:spPr bwMode="auto">
            <a:xfrm>
              <a:off x="2684" y="2395"/>
              <a:ext cx="35" cy="29"/>
            </a:xfrm>
            <a:custGeom>
              <a:avLst/>
              <a:gdLst>
                <a:gd name="T0" fmla="*/ 0 w 72"/>
                <a:gd name="T1" fmla="*/ 6 h 58"/>
                <a:gd name="T2" fmla="*/ 0 w 72"/>
                <a:gd name="T3" fmla="*/ 8 h 58"/>
                <a:gd name="T4" fmla="*/ 1 w 72"/>
                <a:gd name="T5" fmla="*/ 8 h 58"/>
                <a:gd name="T6" fmla="*/ 2 w 72"/>
                <a:gd name="T7" fmla="*/ 8 h 58"/>
                <a:gd name="T8" fmla="*/ 4 w 72"/>
                <a:gd name="T9" fmla="*/ 8 h 58"/>
                <a:gd name="T10" fmla="*/ 5 w 72"/>
                <a:gd name="T11" fmla="*/ 7 h 58"/>
                <a:gd name="T12" fmla="*/ 7 w 72"/>
                <a:gd name="T13" fmla="*/ 7 h 58"/>
                <a:gd name="T14" fmla="*/ 8 w 72"/>
                <a:gd name="T15" fmla="*/ 6 h 58"/>
                <a:gd name="T16" fmla="*/ 8 w 72"/>
                <a:gd name="T17" fmla="*/ 4 h 58"/>
                <a:gd name="T18" fmla="*/ 8 w 72"/>
                <a:gd name="T19" fmla="*/ 2 h 58"/>
                <a:gd name="T20" fmla="*/ 6 w 72"/>
                <a:gd name="T21" fmla="*/ 1 h 58"/>
                <a:gd name="T22" fmla="*/ 5 w 72"/>
                <a:gd name="T23" fmla="*/ 0 h 58"/>
                <a:gd name="T24" fmla="*/ 4 w 72"/>
                <a:gd name="T25" fmla="*/ 1 h 58"/>
                <a:gd name="T26" fmla="*/ 2 w 72"/>
                <a:gd name="T27" fmla="*/ 2 h 58"/>
                <a:gd name="T28" fmla="*/ 1 w 72"/>
                <a:gd name="T29" fmla="*/ 3 h 58"/>
                <a:gd name="T30" fmla="*/ 0 w 72"/>
                <a:gd name="T31" fmla="*/ 5 h 58"/>
                <a:gd name="T32" fmla="*/ 0 w 72"/>
                <a:gd name="T33" fmla="*/ 6 h 58"/>
                <a:gd name="T34" fmla="*/ 0 w 72"/>
                <a:gd name="T35" fmla="*/ 6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" h="58">
                  <a:moveTo>
                    <a:pt x="0" y="47"/>
                  </a:moveTo>
                  <a:lnTo>
                    <a:pt x="6" y="58"/>
                  </a:lnTo>
                  <a:lnTo>
                    <a:pt x="9" y="58"/>
                  </a:lnTo>
                  <a:lnTo>
                    <a:pt x="20" y="58"/>
                  </a:lnTo>
                  <a:lnTo>
                    <a:pt x="33" y="58"/>
                  </a:lnTo>
                  <a:lnTo>
                    <a:pt x="46" y="55"/>
                  </a:lnTo>
                  <a:lnTo>
                    <a:pt x="59" y="51"/>
                  </a:lnTo>
                  <a:lnTo>
                    <a:pt x="68" y="43"/>
                  </a:lnTo>
                  <a:lnTo>
                    <a:pt x="72" y="32"/>
                  </a:lnTo>
                  <a:lnTo>
                    <a:pt x="66" y="16"/>
                  </a:lnTo>
                  <a:lnTo>
                    <a:pt x="56" y="4"/>
                  </a:lnTo>
                  <a:lnTo>
                    <a:pt x="44" y="0"/>
                  </a:lnTo>
                  <a:lnTo>
                    <a:pt x="33" y="5"/>
                  </a:lnTo>
                  <a:lnTo>
                    <a:pt x="23" y="14"/>
                  </a:lnTo>
                  <a:lnTo>
                    <a:pt x="14" y="24"/>
                  </a:lnTo>
                  <a:lnTo>
                    <a:pt x="7" y="36"/>
                  </a:lnTo>
                  <a:lnTo>
                    <a:pt x="1" y="44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31" name="Freeform 677"/>
            <p:cNvSpPr/>
            <p:nvPr/>
          </p:nvSpPr>
          <p:spPr bwMode="auto">
            <a:xfrm>
              <a:off x="2471" y="1815"/>
              <a:ext cx="72" cy="84"/>
            </a:xfrm>
            <a:custGeom>
              <a:avLst/>
              <a:gdLst>
                <a:gd name="T0" fmla="*/ 18 w 144"/>
                <a:gd name="T1" fmla="*/ 0 h 167"/>
                <a:gd name="T2" fmla="*/ 18 w 144"/>
                <a:gd name="T3" fmla="*/ 4 h 167"/>
                <a:gd name="T4" fmla="*/ 18 w 144"/>
                <a:gd name="T5" fmla="*/ 8 h 167"/>
                <a:gd name="T6" fmla="*/ 17 w 144"/>
                <a:gd name="T7" fmla="*/ 11 h 167"/>
                <a:gd name="T8" fmla="*/ 15 w 144"/>
                <a:gd name="T9" fmla="*/ 14 h 167"/>
                <a:gd name="T10" fmla="*/ 13 w 144"/>
                <a:gd name="T11" fmla="*/ 17 h 167"/>
                <a:gd name="T12" fmla="*/ 11 w 144"/>
                <a:gd name="T13" fmla="*/ 19 h 167"/>
                <a:gd name="T14" fmla="*/ 8 w 144"/>
                <a:gd name="T15" fmla="*/ 21 h 167"/>
                <a:gd name="T16" fmla="*/ 5 w 144"/>
                <a:gd name="T17" fmla="*/ 21 h 167"/>
                <a:gd name="T18" fmla="*/ 2 w 144"/>
                <a:gd name="T19" fmla="*/ 21 h 167"/>
                <a:gd name="T20" fmla="*/ 1 w 144"/>
                <a:gd name="T21" fmla="*/ 19 h 167"/>
                <a:gd name="T22" fmla="*/ 0 w 144"/>
                <a:gd name="T23" fmla="*/ 18 h 167"/>
                <a:gd name="T24" fmla="*/ 1 w 144"/>
                <a:gd name="T25" fmla="*/ 16 h 167"/>
                <a:gd name="T26" fmla="*/ 2 w 144"/>
                <a:gd name="T27" fmla="*/ 14 h 167"/>
                <a:gd name="T28" fmla="*/ 3 w 144"/>
                <a:gd name="T29" fmla="*/ 12 h 167"/>
                <a:gd name="T30" fmla="*/ 6 w 144"/>
                <a:gd name="T31" fmla="*/ 11 h 167"/>
                <a:gd name="T32" fmla="*/ 8 w 144"/>
                <a:gd name="T33" fmla="*/ 11 h 167"/>
                <a:gd name="T34" fmla="*/ 10 w 144"/>
                <a:gd name="T35" fmla="*/ 10 h 167"/>
                <a:gd name="T36" fmla="*/ 12 w 144"/>
                <a:gd name="T37" fmla="*/ 9 h 167"/>
                <a:gd name="T38" fmla="*/ 14 w 144"/>
                <a:gd name="T39" fmla="*/ 8 h 167"/>
                <a:gd name="T40" fmla="*/ 16 w 144"/>
                <a:gd name="T41" fmla="*/ 6 h 167"/>
                <a:gd name="T42" fmla="*/ 17 w 144"/>
                <a:gd name="T43" fmla="*/ 4 h 167"/>
                <a:gd name="T44" fmla="*/ 18 w 144"/>
                <a:gd name="T45" fmla="*/ 2 h 167"/>
                <a:gd name="T46" fmla="*/ 18 w 144"/>
                <a:gd name="T47" fmla="*/ 1 h 167"/>
                <a:gd name="T48" fmla="*/ 18 w 144"/>
                <a:gd name="T49" fmla="*/ 0 h 16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44" h="167">
                  <a:moveTo>
                    <a:pt x="144" y="0"/>
                  </a:moveTo>
                  <a:lnTo>
                    <a:pt x="143" y="28"/>
                  </a:lnTo>
                  <a:lnTo>
                    <a:pt x="138" y="57"/>
                  </a:lnTo>
                  <a:lnTo>
                    <a:pt x="129" y="84"/>
                  </a:lnTo>
                  <a:lnTo>
                    <a:pt x="116" y="111"/>
                  </a:lnTo>
                  <a:lnTo>
                    <a:pt x="100" y="135"/>
                  </a:lnTo>
                  <a:lnTo>
                    <a:pt x="82" y="152"/>
                  </a:lnTo>
                  <a:lnTo>
                    <a:pt x="60" y="164"/>
                  </a:lnTo>
                  <a:lnTo>
                    <a:pt x="36" y="167"/>
                  </a:lnTo>
                  <a:lnTo>
                    <a:pt x="16" y="163"/>
                  </a:lnTo>
                  <a:lnTo>
                    <a:pt x="5" y="152"/>
                  </a:lnTo>
                  <a:lnTo>
                    <a:pt x="0" y="140"/>
                  </a:lnTo>
                  <a:lnTo>
                    <a:pt x="2" y="123"/>
                  </a:lnTo>
                  <a:lnTo>
                    <a:pt x="12" y="109"/>
                  </a:lnTo>
                  <a:lnTo>
                    <a:pt x="24" y="96"/>
                  </a:lnTo>
                  <a:lnTo>
                    <a:pt x="42" y="85"/>
                  </a:lnTo>
                  <a:lnTo>
                    <a:pt x="62" y="82"/>
                  </a:lnTo>
                  <a:lnTo>
                    <a:pt x="80" y="79"/>
                  </a:lnTo>
                  <a:lnTo>
                    <a:pt x="95" y="69"/>
                  </a:lnTo>
                  <a:lnTo>
                    <a:pt x="108" y="57"/>
                  </a:lnTo>
                  <a:lnTo>
                    <a:pt x="121" y="41"/>
                  </a:lnTo>
                  <a:lnTo>
                    <a:pt x="130" y="26"/>
                  </a:lnTo>
                  <a:lnTo>
                    <a:pt x="138" y="13"/>
                  </a:lnTo>
                  <a:lnTo>
                    <a:pt x="143" y="4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32" name="Freeform 678"/>
            <p:cNvSpPr/>
            <p:nvPr/>
          </p:nvSpPr>
          <p:spPr bwMode="auto">
            <a:xfrm>
              <a:off x="2436" y="1811"/>
              <a:ext cx="102" cy="40"/>
            </a:xfrm>
            <a:custGeom>
              <a:avLst/>
              <a:gdLst>
                <a:gd name="T0" fmla="*/ 26 w 204"/>
                <a:gd name="T1" fmla="*/ 0 h 82"/>
                <a:gd name="T2" fmla="*/ 25 w 204"/>
                <a:gd name="T3" fmla="*/ 1 h 82"/>
                <a:gd name="T4" fmla="*/ 24 w 204"/>
                <a:gd name="T5" fmla="*/ 2 h 82"/>
                <a:gd name="T6" fmla="*/ 22 w 204"/>
                <a:gd name="T7" fmla="*/ 3 h 82"/>
                <a:gd name="T8" fmla="*/ 21 w 204"/>
                <a:gd name="T9" fmla="*/ 5 h 82"/>
                <a:gd name="T10" fmla="*/ 19 w 204"/>
                <a:gd name="T11" fmla="*/ 6 h 82"/>
                <a:gd name="T12" fmla="*/ 18 w 204"/>
                <a:gd name="T13" fmla="*/ 7 h 82"/>
                <a:gd name="T14" fmla="*/ 16 w 204"/>
                <a:gd name="T15" fmla="*/ 8 h 82"/>
                <a:gd name="T16" fmla="*/ 15 w 204"/>
                <a:gd name="T17" fmla="*/ 8 h 82"/>
                <a:gd name="T18" fmla="*/ 13 w 204"/>
                <a:gd name="T19" fmla="*/ 9 h 82"/>
                <a:gd name="T20" fmla="*/ 11 w 204"/>
                <a:gd name="T21" fmla="*/ 9 h 82"/>
                <a:gd name="T22" fmla="*/ 10 w 204"/>
                <a:gd name="T23" fmla="*/ 10 h 82"/>
                <a:gd name="T24" fmla="*/ 8 w 204"/>
                <a:gd name="T25" fmla="*/ 10 h 82"/>
                <a:gd name="T26" fmla="*/ 6 w 204"/>
                <a:gd name="T27" fmla="*/ 10 h 82"/>
                <a:gd name="T28" fmla="*/ 5 w 204"/>
                <a:gd name="T29" fmla="*/ 9 h 82"/>
                <a:gd name="T30" fmla="*/ 4 w 204"/>
                <a:gd name="T31" fmla="*/ 8 h 82"/>
                <a:gd name="T32" fmla="*/ 2 w 204"/>
                <a:gd name="T33" fmla="*/ 8 h 82"/>
                <a:gd name="T34" fmla="*/ 1 w 204"/>
                <a:gd name="T35" fmla="*/ 5 h 82"/>
                <a:gd name="T36" fmla="*/ 0 w 204"/>
                <a:gd name="T37" fmla="*/ 4 h 82"/>
                <a:gd name="T38" fmla="*/ 1 w 204"/>
                <a:gd name="T39" fmla="*/ 2 h 82"/>
                <a:gd name="T40" fmla="*/ 3 w 204"/>
                <a:gd name="T41" fmla="*/ 1 h 82"/>
                <a:gd name="T42" fmla="*/ 5 w 204"/>
                <a:gd name="T43" fmla="*/ 0 h 82"/>
                <a:gd name="T44" fmla="*/ 7 w 204"/>
                <a:gd name="T45" fmla="*/ 0 h 82"/>
                <a:gd name="T46" fmla="*/ 9 w 204"/>
                <a:gd name="T47" fmla="*/ 0 h 82"/>
                <a:gd name="T48" fmla="*/ 12 w 204"/>
                <a:gd name="T49" fmla="*/ 1 h 82"/>
                <a:gd name="T50" fmla="*/ 14 w 204"/>
                <a:gd name="T51" fmla="*/ 2 h 82"/>
                <a:gd name="T52" fmla="*/ 16 w 204"/>
                <a:gd name="T53" fmla="*/ 3 h 82"/>
                <a:gd name="T54" fmla="*/ 18 w 204"/>
                <a:gd name="T55" fmla="*/ 2 h 82"/>
                <a:gd name="T56" fmla="*/ 20 w 204"/>
                <a:gd name="T57" fmla="*/ 2 h 82"/>
                <a:gd name="T58" fmla="*/ 23 w 204"/>
                <a:gd name="T59" fmla="*/ 1 h 82"/>
                <a:gd name="T60" fmla="*/ 24 w 204"/>
                <a:gd name="T61" fmla="*/ 0 h 82"/>
                <a:gd name="T62" fmla="*/ 25 w 204"/>
                <a:gd name="T63" fmla="*/ 0 h 82"/>
                <a:gd name="T64" fmla="*/ 26 w 204"/>
                <a:gd name="T65" fmla="*/ 0 h 8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04" h="82">
                  <a:moveTo>
                    <a:pt x="204" y="0"/>
                  </a:moveTo>
                  <a:lnTo>
                    <a:pt x="196" y="10"/>
                  </a:lnTo>
                  <a:lnTo>
                    <a:pt x="187" y="21"/>
                  </a:lnTo>
                  <a:lnTo>
                    <a:pt x="175" y="31"/>
                  </a:lnTo>
                  <a:lnTo>
                    <a:pt x="165" y="40"/>
                  </a:lnTo>
                  <a:lnTo>
                    <a:pt x="152" y="50"/>
                  </a:lnTo>
                  <a:lnTo>
                    <a:pt x="139" y="58"/>
                  </a:lnTo>
                  <a:lnTo>
                    <a:pt x="127" y="65"/>
                  </a:lnTo>
                  <a:lnTo>
                    <a:pt x="114" y="70"/>
                  </a:lnTo>
                  <a:lnTo>
                    <a:pt x="100" y="76"/>
                  </a:lnTo>
                  <a:lnTo>
                    <a:pt x="88" y="80"/>
                  </a:lnTo>
                  <a:lnTo>
                    <a:pt x="74" y="81"/>
                  </a:lnTo>
                  <a:lnTo>
                    <a:pt x="61" y="82"/>
                  </a:lnTo>
                  <a:lnTo>
                    <a:pt x="48" y="81"/>
                  </a:lnTo>
                  <a:lnTo>
                    <a:pt x="37" y="77"/>
                  </a:lnTo>
                  <a:lnTo>
                    <a:pt x="25" y="71"/>
                  </a:lnTo>
                  <a:lnTo>
                    <a:pt x="15" y="65"/>
                  </a:lnTo>
                  <a:lnTo>
                    <a:pt x="2" y="48"/>
                  </a:lnTo>
                  <a:lnTo>
                    <a:pt x="0" y="33"/>
                  </a:lnTo>
                  <a:lnTo>
                    <a:pt x="6" y="21"/>
                  </a:lnTo>
                  <a:lnTo>
                    <a:pt x="17" y="10"/>
                  </a:lnTo>
                  <a:lnTo>
                    <a:pt x="33" y="3"/>
                  </a:lnTo>
                  <a:lnTo>
                    <a:pt x="52" y="1"/>
                  </a:lnTo>
                  <a:lnTo>
                    <a:pt x="71" y="5"/>
                  </a:lnTo>
                  <a:lnTo>
                    <a:pt x="90" y="15"/>
                  </a:lnTo>
                  <a:lnTo>
                    <a:pt x="105" y="22"/>
                  </a:lnTo>
                  <a:lnTo>
                    <a:pt x="123" y="24"/>
                  </a:lnTo>
                  <a:lnTo>
                    <a:pt x="142" y="22"/>
                  </a:lnTo>
                  <a:lnTo>
                    <a:pt x="160" y="17"/>
                  </a:lnTo>
                  <a:lnTo>
                    <a:pt x="177" y="12"/>
                  </a:lnTo>
                  <a:lnTo>
                    <a:pt x="191" y="6"/>
                  </a:lnTo>
                  <a:lnTo>
                    <a:pt x="200" y="2"/>
                  </a:lnTo>
                  <a:lnTo>
                    <a:pt x="204" y="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33" name="Freeform 679"/>
            <p:cNvSpPr/>
            <p:nvPr/>
          </p:nvSpPr>
          <p:spPr bwMode="auto">
            <a:xfrm>
              <a:off x="2534" y="1815"/>
              <a:ext cx="42" cy="104"/>
            </a:xfrm>
            <a:custGeom>
              <a:avLst/>
              <a:gdLst>
                <a:gd name="T0" fmla="*/ 3 w 84"/>
                <a:gd name="T1" fmla="*/ 0 h 208"/>
                <a:gd name="T2" fmla="*/ 6 w 84"/>
                <a:gd name="T3" fmla="*/ 3 h 208"/>
                <a:gd name="T4" fmla="*/ 8 w 84"/>
                <a:gd name="T5" fmla="*/ 6 h 208"/>
                <a:gd name="T6" fmla="*/ 9 w 84"/>
                <a:gd name="T7" fmla="*/ 10 h 208"/>
                <a:gd name="T8" fmla="*/ 10 w 84"/>
                <a:gd name="T9" fmla="*/ 13 h 208"/>
                <a:gd name="T10" fmla="*/ 11 w 84"/>
                <a:gd name="T11" fmla="*/ 16 h 208"/>
                <a:gd name="T12" fmla="*/ 11 w 84"/>
                <a:gd name="T13" fmla="*/ 20 h 208"/>
                <a:gd name="T14" fmla="*/ 10 w 84"/>
                <a:gd name="T15" fmla="*/ 23 h 208"/>
                <a:gd name="T16" fmla="*/ 8 w 84"/>
                <a:gd name="T17" fmla="*/ 25 h 208"/>
                <a:gd name="T18" fmla="*/ 5 w 84"/>
                <a:gd name="T19" fmla="*/ 26 h 208"/>
                <a:gd name="T20" fmla="*/ 4 w 84"/>
                <a:gd name="T21" fmla="*/ 26 h 208"/>
                <a:gd name="T22" fmla="*/ 2 w 84"/>
                <a:gd name="T23" fmla="*/ 26 h 208"/>
                <a:gd name="T24" fmla="*/ 1 w 84"/>
                <a:gd name="T25" fmla="*/ 24 h 208"/>
                <a:gd name="T26" fmla="*/ 0 w 84"/>
                <a:gd name="T27" fmla="*/ 22 h 208"/>
                <a:gd name="T28" fmla="*/ 1 w 84"/>
                <a:gd name="T29" fmla="*/ 19 h 208"/>
                <a:gd name="T30" fmla="*/ 1 w 84"/>
                <a:gd name="T31" fmla="*/ 17 h 208"/>
                <a:gd name="T32" fmla="*/ 3 w 84"/>
                <a:gd name="T33" fmla="*/ 15 h 208"/>
                <a:gd name="T34" fmla="*/ 5 w 84"/>
                <a:gd name="T35" fmla="*/ 11 h 208"/>
                <a:gd name="T36" fmla="*/ 5 w 84"/>
                <a:gd name="T37" fmla="*/ 6 h 208"/>
                <a:gd name="T38" fmla="*/ 4 w 84"/>
                <a:gd name="T39" fmla="*/ 2 h 208"/>
                <a:gd name="T40" fmla="*/ 3 w 84"/>
                <a:gd name="T41" fmla="*/ 0 h 20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84" h="208">
                  <a:moveTo>
                    <a:pt x="24" y="0"/>
                  </a:moveTo>
                  <a:lnTo>
                    <a:pt x="42" y="21"/>
                  </a:lnTo>
                  <a:lnTo>
                    <a:pt x="59" y="45"/>
                  </a:lnTo>
                  <a:lnTo>
                    <a:pt x="71" y="73"/>
                  </a:lnTo>
                  <a:lnTo>
                    <a:pt x="79" y="100"/>
                  </a:lnTo>
                  <a:lnTo>
                    <a:pt x="84" y="128"/>
                  </a:lnTo>
                  <a:lnTo>
                    <a:pt x="82" y="155"/>
                  </a:lnTo>
                  <a:lnTo>
                    <a:pt x="74" y="178"/>
                  </a:lnTo>
                  <a:lnTo>
                    <a:pt x="57" y="197"/>
                  </a:lnTo>
                  <a:lnTo>
                    <a:pt x="40" y="208"/>
                  </a:lnTo>
                  <a:lnTo>
                    <a:pt x="25" y="208"/>
                  </a:lnTo>
                  <a:lnTo>
                    <a:pt x="12" y="201"/>
                  </a:lnTo>
                  <a:lnTo>
                    <a:pt x="4" y="187"/>
                  </a:lnTo>
                  <a:lnTo>
                    <a:pt x="0" y="170"/>
                  </a:lnTo>
                  <a:lnTo>
                    <a:pt x="1" y="151"/>
                  </a:lnTo>
                  <a:lnTo>
                    <a:pt x="7" y="133"/>
                  </a:lnTo>
                  <a:lnTo>
                    <a:pt x="19" y="115"/>
                  </a:lnTo>
                  <a:lnTo>
                    <a:pt x="34" y="84"/>
                  </a:lnTo>
                  <a:lnTo>
                    <a:pt x="34" y="46"/>
                  </a:lnTo>
                  <a:lnTo>
                    <a:pt x="27" y="1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34" name="Freeform 680"/>
            <p:cNvSpPr/>
            <p:nvPr/>
          </p:nvSpPr>
          <p:spPr bwMode="auto">
            <a:xfrm>
              <a:off x="2551" y="1812"/>
              <a:ext cx="72" cy="84"/>
            </a:xfrm>
            <a:custGeom>
              <a:avLst/>
              <a:gdLst>
                <a:gd name="T0" fmla="*/ 0 w 144"/>
                <a:gd name="T1" fmla="*/ 0 h 170"/>
                <a:gd name="T2" fmla="*/ 4 w 144"/>
                <a:gd name="T3" fmla="*/ 0 h 170"/>
                <a:gd name="T4" fmla="*/ 7 w 144"/>
                <a:gd name="T5" fmla="*/ 2 h 170"/>
                <a:gd name="T6" fmla="*/ 11 w 144"/>
                <a:gd name="T7" fmla="*/ 4 h 170"/>
                <a:gd name="T8" fmla="*/ 13 w 144"/>
                <a:gd name="T9" fmla="*/ 6 h 170"/>
                <a:gd name="T10" fmla="*/ 16 w 144"/>
                <a:gd name="T11" fmla="*/ 8 h 170"/>
                <a:gd name="T12" fmla="*/ 18 w 144"/>
                <a:gd name="T13" fmla="*/ 11 h 170"/>
                <a:gd name="T14" fmla="*/ 18 w 144"/>
                <a:gd name="T15" fmla="*/ 14 h 170"/>
                <a:gd name="T16" fmla="*/ 18 w 144"/>
                <a:gd name="T17" fmla="*/ 17 h 170"/>
                <a:gd name="T18" fmla="*/ 17 w 144"/>
                <a:gd name="T19" fmla="*/ 19 h 170"/>
                <a:gd name="T20" fmla="*/ 16 w 144"/>
                <a:gd name="T21" fmla="*/ 20 h 170"/>
                <a:gd name="T22" fmla="*/ 14 w 144"/>
                <a:gd name="T23" fmla="*/ 21 h 170"/>
                <a:gd name="T24" fmla="*/ 12 w 144"/>
                <a:gd name="T25" fmla="*/ 20 h 170"/>
                <a:gd name="T26" fmla="*/ 10 w 144"/>
                <a:gd name="T27" fmla="*/ 18 h 170"/>
                <a:gd name="T28" fmla="*/ 9 w 144"/>
                <a:gd name="T29" fmla="*/ 16 h 170"/>
                <a:gd name="T30" fmla="*/ 8 w 144"/>
                <a:gd name="T31" fmla="*/ 14 h 170"/>
                <a:gd name="T32" fmla="*/ 9 w 144"/>
                <a:gd name="T33" fmla="*/ 12 h 170"/>
                <a:gd name="T34" fmla="*/ 9 w 144"/>
                <a:gd name="T35" fmla="*/ 10 h 170"/>
                <a:gd name="T36" fmla="*/ 8 w 144"/>
                <a:gd name="T37" fmla="*/ 7 h 170"/>
                <a:gd name="T38" fmla="*/ 7 w 144"/>
                <a:gd name="T39" fmla="*/ 5 h 170"/>
                <a:gd name="T40" fmla="*/ 5 w 144"/>
                <a:gd name="T41" fmla="*/ 3 h 170"/>
                <a:gd name="T42" fmla="*/ 3 w 144"/>
                <a:gd name="T43" fmla="*/ 2 h 170"/>
                <a:gd name="T44" fmla="*/ 2 w 144"/>
                <a:gd name="T45" fmla="*/ 1 h 170"/>
                <a:gd name="T46" fmla="*/ 1 w 144"/>
                <a:gd name="T47" fmla="*/ 0 h 170"/>
                <a:gd name="T48" fmla="*/ 0 w 144"/>
                <a:gd name="T49" fmla="*/ 0 h 17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44" h="170">
                  <a:moveTo>
                    <a:pt x="0" y="0"/>
                  </a:moveTo>
                  <a:lnTo>
                    <a:pt x="27" y="7"/>
                  </a:lnTo>
                  <a:lnTo>
                    <a:pt x="54" y="18"/>
                  </a:lnTo>
                  <a:lnTo>
                    <a:pt x="81" y="33"/>
                  </a:lnTo>
                  <a:lnTo>
                    <a:pt x="104" y="50"/>
                  </a:lnTo>
                  <a:lnTo>
                    <a:pt x="123" y="71"/>
                  </a:lnTo>
                  <a:lnTo>
                    <a:pt x="137" y="92"/>
                  </a:lnTo>
                  <a:lnTo>
                    <a:pt x="144" y="117"/>
                  </a:lnTo>
                  <a:lnTo>
                    <a:pt x="142" y="141"/>
                  </a:lnTo>
                  <a:lnTo>
                    <a:pt x="134" y="159"/>
                  </a:lnTo>
                  <a:lnTo>
                    <a:pt x="121" y="168"/>
                  </a:lnTo>
                  <a:lnTo>
                    <a:pt x="107" y="170"/>
                  </a:lnTo>
                  <a:lnTo>
                    <a:pt x="94" y="164"/>
                  </a:lnTo>
                  <a:lnTo>
                    <a:pt x="80" y="152"/>
                  </a:lnTo>
                  <a:lnTo>
                    <a:pt x="69" y="136"/>
                  </a:lnTo>
                  <a:lnTo>
                    <a:pt x="64" y="118"/>
                  </a:lnTo>
                  <a:lnTo>
                    <a:pt x="65" y="97"/>
                  </a:lnTo>
                  <a:lnTo>
                    <a:pt x="65" y="80"/>
                  </a:lnTo>
                  <a:lnTo>
                    <a:pt x="59" y="63"/>
                  </a:lnTo>
                  <a:lnTo>
                    <a:pt x="49" y="46"/>
                  </a:lnTo>
                  <a:lnTo>
                    <a:pt x="36" y="31"/>
                  </a:lnTo>
                  <a:lnTo>
                    <a:pt x="23" y="19"/>
                  </a:lnTo>
                  <a:lnTo>
                    <a:pt x="12" y="10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35" name="Freeform 681"/>
            <p:cNvSpPr/>
            <p:nvPr/>
          </p:nvSpPr>
          <p:spPr bwMode="auto">
            <a:xfrm>
              <a:off x="2558" y="1793"/>
              <a:ext cx="99" cy="51"/>
            </a:xfrm>
            <a:custGeom>
              <a:avLst/>
              <a:gdLst>
                <a:gd name="T0" fmla="*/ 0 w 199"/>
                <a:gd name="T1" fmla="*/ 2 h 103"/>
                <a:gd name="T2" fmla="*/ 1 w 199"/>
                <a:gd name="T3" fmla="*/ 1 h 103"/>
                <a:gd name="T4" fmla="*/ 3 w 199"/>
                <a:gd name="T5" fmla="*/ 1 h 103"/>
                <a:gd name="T6" fmla="*/ 5 w 199"/>
                <a:gd name="T7" fmla="*/ 0 h 103"/>
                <a:gd name="T8" fmla="*/ 6 w 199"/>
                <a:gd name="T9" fmla="*/ 0 h 103"/>
                <a:gd name="T10" fmla="*/ 8 w 199"/>
                <a:gd name="T11" fmla="*/ 0 h 103"/>
                <a:gd name="T12" fmla="*/ 10 w 199"/>
                <a:gd name="T13" fmla="*/ 0 h 103"/>
                <a:gd name="T14" fmla="*/ 12 w 199"/>
                <a:gd name="T15" fmla="*/ 0 h 103"/>
                <a:gd name="T16" fmla="*/ 14 w 199"/>
                <a:gd name="T17" fmla="*/ 0 h 103"/>
                <a:gd name="T18" fmla="*/ 16 w 199"/>
                <a:gd name="T19" fmla="*/ 0 h 103"/>
                <a:gd name="T20" fmla="*/ 17 w 199"/>
                <a:gd name="T21" fmla="*/ 1 h 103"/>
                <a:gd name="T22" fmla="*/ 19 w 199"/>
                <a:gd name="T23" fmla="*/ 1 h 103"/>
                <a:gd name="T24" fmla="*/ 20 w 199"/>
                <a:gd name="T25" fmla="*/ 2 h 103"/>
                <a:gd name="T26" fmla="*/ 21 w 199"/>
                <a:gd name="T27" fmla="*/ 3 h 103"/>
                <a:gd name="T28" fmla="*/ 22 w 199"/>
                <a:gd name="T29" fmla="*/ 4 h 103"/>
                <a:gd name="T30" fmla="*/ 23 w 199"/>
                <a:gd name="T31" fmla="*/ 5 h 103"/>
                <a:gd name="T32" fmla="*/ 24 w 199"/>
                <a:gd name="T33" fmla="*/ 7 h 103"/>
                <a:gd name="T34" fmla="*/ 24 w 199"/>
                <a:gd name="T35" fmla="*/ 9 h 103"/>
                <a:gd name="T36" fmla="*/ 24 w 199"/>
                <a:gd name="T37" fmla="*/ 11 h 103"/>
                <a:gd name="T38" fmla="*/ 22 w 199"/>
                <a:gd name="T39" fmla="*/ 12 h 103"/>
                <a:gd name="T40" fmla="*/ 20 w 199"/>
                <a:gd name="T41" fmla="*/ 12 h 103"/>
                <a:gd name="T42" fmla="*/ 18 w 199"/>
                <a:gd name="T43" fmla="*/ 12 h 103"/>
                <a:gd name="T44" fmla="*/ 16 w 199"/>
                <a:gd name="T45" fmla="*/ 11 h 103"/>
                <a:gd name="T46" fmla="*/ 14 w 199"/>
                <a:gd name="T47" fmla="*/ 10 h 103"/>
                <a:gd name="T48" fmla="*/ 13 w 199"/>
                <a:gd name="T49" fmla="*/ 7 h 103"/>
                <a:gd name="T50" fmla="*/ 12 w 199"/>
                <a:gd name="T51" fmla="*/ 6 h 103"/>
                <a:gd name="T52" fmla="*/ 10 w 199"/>
                <a:gd name="T53" fmla="*/ 4 h 103"/>
                <a:gd name="T54" fmla="*/ 8 w 199"/>
                <a:gd name="T55" fmla="*/ 3 h 103"/>
                <a:gd name="T56" fmla="*/ 5 w 199"/>
                <a:gd name="T57" fmla="*/ 3 h 103"/>
                <a:gd name="T58" fmla="*/ 3 w 199"/>
                <a:gd name="T59" fmla="*/ 2 h 103"/>
                <a:gd name="T60" fmla="*/ 1 w 199"/>
                <a:gd name="T61" fmla="*/ 2 h 103"/>
                <a:gd name="T62" fmla="*/ 0 w 199"/>
                <a:gd name="T63" fmla="*/ 2 h 103"/>
                <a:gd name="T64" fmla="*/ 0 w 199"/>
                <a:gd name="T65" fmla="*/ 2 h 10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99" h="103">
                  <a:moveTo>
                    <a:pt x="0" y="18"/>
                  </a:moveTo>
                  <a:lnTo>
                    <a:pt x="13" y="13"/>
                  </a:lnTo>
                  <a:lnTo>
                    <a:pt x="27" y="8"/>
                  </a:lnTo>
                  <a:lnTo>
                    <a:pt x="40" y="5"/>
                  </a:lnTo>
                  <a:lnTo>
                    <a:pt x="54" y="3"/>
                  </a:lnTo>
                  <a:lnTo>
                    <a:pt x="69" y="0"/>
                  </a:lnTo>
                  <a:lnTo>
                    <a:pt x="84" y="0"/>
                  </a:lnTo>
                  <a:lnTo>
                    <a:pt x="99" y="0"/>
                  </a:lnTo>
                  <a:lnTo>
                    <a:pt x="114" y="1"/>
                  </a:lnTo>
                  <a:lnTo>
                    <a:pt x="128" y="4"/>
                  </a:lnTo>
                  <a:lnTo>
                    <a:pt x="141" y="8"/>
                  </a:lnTo>
                  <a:lnTo>
                    <a:pt x="153" y="13"/>
                  </a:lnTo>
                  <a:lnTo>
                    <a:pt x="165" y="19"/>
                  </a:lnTo>
                  <a:lnTo>
                    <a:pt x="175" y="27"/>
                  </a:lnTo>
                  <a:lnTo>
                    <a:pt x="183" y="35"/>
                  </a:lnTo>
                  <a:lnTo>
                    <a:pt x="190" y="45"/>
                  </a:lnTo>
                  <a:lnTo>
                    <a:pt x="196" y="57"/>
                  </a:lnTo>
                  <a:lnTo>
                    <a:pt x="199" y="76"/>
                  </a:lnTo>
                  <a:lnTo>
                    <a:pt x="194" y="91"/>
                  </a:lnTo>
                  <a:lnTo>
                    <a:pt x="182" y="99"/>
                  </a:lnTo>
                  <a:lnTo>
                    <a:pt x="167" y="103"/>
                  </a:lnTo>
                  <a:lnTo>
                    <a:pt x="150" y="101"/>
                  </a:lnTo>
                  <a:lnTo>
                    <a:pt x="132" y="92"/>
                  </a:lnTo>
                  <a:lnTo>
                    <a:pt x="118" y="80"/>
                  </a:lnTo>
                  <a:lnTo>
                    <a:pt x="106" y="63"/>
                  </a:lnTo>
                  <a:lnTo>
                    <a:pt x="97" y="49"/>
                  </a:lnTo>
                  <a:lnTo>
                    <a:pt x="82" y="37"/>
                  </a:lnTo>
                  <a:lnTo>
                    <a:pt x="65" y="29"/>
                  </a:lnTo>
                  <a:lnTo>
                    <a:pt x="46" y="25"/>
                  </a:lnTo>
                  <a:lnTo>
                    <a:pt x="29" y="21"/>
                  </a:lnTo>
                  <a:lnTo>
                    <a:pt x="14" y="19"/>
                  </a:lnTo>
                  <a:lnTo>
                    <a:pt x="4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36" name="Freeform 682"/>
            <p:cNvSpPr/>
            <p:nvPr/>
          </p:nvSpPr>
          <p:spPr bwMode="auto">
            <a:xfrm>
              <a:off x="2631" y="2659"/>
              <a:ext cx="53" cy="98"/>
            </a:xfrm>
            <a:custGeom>
              <a:avLst/>
              <a:gdLst>
                <a:gd name="T0" fmla="*/ 11 w 107"/>
                <a:gd name="T1" fmla="*/ 0 h 195"/>
                <a:gd name="T2" fmla="*/ 12 w 107"/>
                <a:gd name="T3" fmla="*/ 4 h 195"/>
                <a:gd name="T4" fmla="*/ 13 w 107"/>
                <a:gd name="T5" fmla="*/ 7 h 195"/>
                <a:gd name="T6" fmla="*/ 13 w 107"/>
                <a:gd name="T7" fmla="*/ 11 h 195"/>
                <a:gd name="T8" fmla="*/ 13 w 107"/>
                <a:gd name="T9" fmla="*/ 15 h 195"/>
                <a:gd name="T10" fmla="*/ 12 w 107"/>
                <a:gd name="T11" fmla="*/ 18 h 195"/>
                <a:gd name="T12" fmla="*/ 10 w 107"/>
                <a:gd name="T13" fmla="*/ 21 h 195"/>
                <a:gd name="T14" fmla="*/ 8 w 107"/>
                <a:gd name="T15" fmla="*/ 23 h 195"/>
                <a:gd name="T16" fmla="*/ 5 w 107"/>
                <a:gd name="T17" fmla="*/ 25 h 195"/>
                <a:gd name="T18" fmla="*/ 3 w 107"/>
                <a:gd name="T19" fmla="*/ 25 h 195"/>
                <a:gd name="T20" fmla="*/ 1 w 107"/>
                <a:gd name="T21" fmla="*/ 24 h 195"/>
                <a:gd name="T22" fmla="*/ 0 w 107"/>
                <a:gd name="T23" fmla="*/ 23 h 195"/>
                <a:gd name="T24" fmla="*/ 0 w 107"/>
                <a:gd name="T25" fmla="*/ 21 h 195"/>
                <a:gd name="T26" fmla="*/ 0 w 107"/>
                <a:gd name="T27" fmla="*/ 19 h 195"/>
                <a:gd name="T28" fmla="*/ 1 w 107"/>
                <a:gd name="T29" fmla="*/ 16 h 195"/>
                <a:gd name="T30" fmla="*/ 3 w 107"/>
                <a:gd name="T31" fmla="*/ 15 h 195"/>
                <a:gd name="T32" fmla="*/ 5 w 107"/>
                <a:gd name="T33" fmla="*/ 13 h 195"/>
                <a:gd name="T34" fmla="*/ 7 w 107"/>
                <a:gd name="T35" fmla="*/ 12 h 195"/>
                <a:gd name="T36" fmla="*/ 8 w 107"/>
                <a:gd name="T37" fmla="*/ 10 h 195"/>
                <a:gd name="T38" fmla="*/ 9 w 107"/>
                <a:gd name="T39" fmla="*/ 8 h 195"/>
                <a:gd name="T40" fmla="*/ 10 w 107"/>
                <a:gd name="T41" fmla="*/ 6 h 195"/>
                <a:gd name="T42" fmla="*/ 11 w 107"/>
                <a:gd name="T43" fmla="*/ 4 h 195"/>
                <a:gd name="T44" fmla="*/ 11 w 107"/>
                <a:gd name="T45" fmla="*/ 2 h 195"/>
                <a:gd name="T46" fmla="*/ 11 w 107"/>
                <a:gd name="T47" fmla="*/ 1 h 195"/>
                <a:gd name="T48" fmla="*/ 11 w 107"/>
                <a:gd name="T49" fmla="*/ 0 h 1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7" h="195">
                  <a:moveTo>
                    <a:pt x="95" y="0"/>
                  </a:moveTo>
                  <a:lnTo>
                    <a:pt x="103" y="26"/>
                  </a:lnTo>
                  <a:lnTo>
                    <a:pt x="107" y="55"/>
                  </a:lnTo>
                  <a:lnTo>
                    <a:pt x="107" y="85"/>
                  </a:lnTo>
                  <a:lnTo>
                    <a:pt x="104" y="114"/>
                  </a:lnTo>
                  <a:lnTo>
                    <a:pt x="96" y="141"/>
                  </a:lnTo>
                  <a:lnTo>
                    <a:pt x="83" y="164"/>
                  </a:lnTo>
                  <a:lnTo>
                    <a:pt x="66" y="183"/>
                  </a:lnTo>
                  <a:lnTo>
                    <a:pt x="44" y="193"/>
                  </a:lnTo>
                  <a:lnTo>
                    <a:pt x="24" y="195"/>
                  </a:lnTo>
                  <a:lnTo>
                    <a:pt x="10" y="190"/>
                  </a:lnTo>
                  <a:lnTo>
                    <a:pt x="3" y="177"/>
                  </a:lnTo>
                  <a:lnTo>
                    <a:pt x="0" y="162"/>
                  </a:lnTo>
                  <a:lnTo>
                    <a:pt x="3" y="145"/>
                  </a:lnTo>
                  <a:lnTo>
                    <a:pt x="12" y="127"/>
                  </a:lnTo>
                  <a:lnTo>
                    <a:pt x="24" y="114"/>
                  </a:lnTo>
                  <a:lnTo>
                    <a:pt x="43" y="103"/>
                  </a:lnTo>
                  <a:lnTo>
                    <a:pt x="58" y="94"/>
                  </a:lnTo>
                  <a:lnTo>
                    <a:pt x="69" y="80"/>
                  </a:lnTo>
                  <a:lnTo>
                    <a:pt x="79" y="64"/>
                  </a:lnTo>
                  <a:lnTo>
                    <a:pt x="86" y="46"/>
                  </a:lnTo>
                  <a:lnTo>
                    <a:pt x="90" y="28"/>
                  </a:lnTo>
                  <a:lnTo>
                    <a:pt x="92" y="13"/>
                  </a:lnTo>
                  <a:lnTo>
                    <a:pt x="95" y="3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37" name="Freeform 683"/>
            <p:cNvSpPr/>
            <p:nvPr/>
          </p:nvSpPr>
          <p:spPr bwMode="auto">
            <a:xfrm>
              <a:off x="2581" y="2656"/>
              <a:ext cx="91" cy="63"/>
            </a:xfrm>
            <a:custGeom>
              <a:avLst/>
              <a:gdLst>
                <a:gd name="T0" fmla="*/ 22 w 183"/>
                <a:gd name="T1" fmla="*/ 0 h 126"/>
                <a:gd name="T2" fmla="*/ 21 w 183"/>
                <a:gd name="T3" fmla="*/ 4 h 126"/>
                <a:gd name="T4" fmla="*/ 19 w 183"/>
                <a:gd name="T5" fmla="*/ 7 h 126"/>
                <a:gd name="T6" fmla="*/ 17 w 183"/>
                <a:gd name="T7" fmla="*/ 10 h 126"/>
                <a:gd name="T8" fmla="*/ 15 w 183"/>
                <a:gd name="T9" fmla="*/ 12 h 126"/>
                <a:gd name="T10" fmla="*/ 12 w 183"/>
                <a:gd name="T11" fmla="*/ 14 h 126"/>
                <a:gd name="T12" fmla="*/ 9 w 183"/>
                <a:gd name="T13" fmla="*/ 16 h 126"/>
                <a:gd name="T14" fmla="*/ 6 w 183"/>
                <a:gd name="T15" fmla="*/ 16 h 126"/>
                <a:gd name="T16" fmla="*/ 3 w 183"/>
                <a:gd name="T17" fmla="*/ 15 h 126"/>
                <a:gd name="T18" fmla="*/ 0 w 183"/>
                <a:gd name="T19" fmla="*/ 14 h 126"/>
                <a:gd name="T20" fmla="*/ 0 w 183"/>
                <a:gd name="T21" fmla="*/ 12 h 126"/>
                <a:gd name="T22" fmla="*/ 0 w 183"/>
                <a:gd name="T23" fmla="*/ 11 h 126"/>
                <a:gd name="T24" fmla="*/ 1 w 183"/>
                <a:gd name="T25" fmla="*/ 9 h 126"/>
                <a:gd name="T26" fmla="*/ 2 w 183"/>
                <a:gd name="T27" fmla="*/ 8 h 126"/>
                <a:gd name="T28" fmla="*/ 4 w 183"/>
                <a:gd name="T29" fmla="*/ 7 h 126"/>
                <a:gd name="T30" fmla="*/ 7 w 183"/>
                <a:gd name="T31" fmla="*/ 6 h 126"/>
                <a:gd name="T32" fmla="*/ 9 w 183"/>
                <a:gd name="T33" fmla="*/ 7 h 126"/>
                <a:gd name="T34" fmla="*/ 12 w 183"/>
                <a:gd name="T35" fmla="*/ 7 h 126"/>
                <a:gd name="T36" fmla="*/ 14 w 183"/>
                <a:gd name="T37" fmla="*/ 6 h 126"/>
                <a:gd name="T38" fmla="*/ 16 w 183"/>
                <a:gd name="T39" fmla="*/ 5 h 126"/>
                <a:gd name="T40" fmla="*/ 18 w 183"/>
                <a:gd name="T41" fmla="*/ 4 h 126"/>
                <a:gd name="T42" fmla="*/ 20 w 183"/>
                <a:gd name="T43" fmla="*/ 3 h 126"/>
                <a:gd name="T44" fmla="*/ 21 w 183"/>
                <a:gd name="T45" fmla="*/ 2 h 126"/>
                <a:gd name="T46" fmla="*/ 22 w 183"/>
                <a:gd name="T47" fmla="*/ 1 h 126"/>
                <a:gd name="T48" fmla="*/ 22 w 183"/>
                <a:gd name="T49" fmla="*/ 0 h 12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83" h="126">
                  <a:moveTo>
                    <a:pt x="183" y="0"/>
                  </a:moveTo>
                  <a:lnTo>
                    <a:pt x="173" y="25"/>
                  </a:lnTo>
                  <a:lnTo>
                    <a:pt x="159" y="51"/>
                  </a:lnTo>
                  <a:lnTo>
                    <a:pt x="141" y="74"/>
                  </a:lnTo>
                  <a:lnTo>
                    <a:pt x="120" y="94"/>
                  </a:lnTo>
                  <a:lnTo>
                    <a:pt x="97" y="111"/>
                  </a:lnTo>
                  <a:lnTo>
                    <a:pt x="73" y="122"/>
                  </a:lnTo>
                  <a:lnTo>
                    <a:pt x="48" y="126"/>
                  </a:lnTo>
                  <a:lnTo>
                    <a:pt x="24" y="120"/>
                  </a:lnTo>
                  <a:lnTo>
                    <a:pt x="7" y="109"/>
                  </a:lnTo>
                  <a:lnTo>
                    <a:pt x="0" y="96"/>
                  </a:lnTo>
                  <a:lnTo>
                    <a:pt x="1" y="82"/>
                  </a:lnTo>
                  <a:lnTo>
                    <a:pt x="8" y="69"/>
                  </a:lnTo>
                  <a:lnTo>
                    <a:pt x="22" y="58"/>
                  </a:lnTo>
                  <a:lnTo>
                    <a:pt x="39" y="50"/>
                  </a:lnTo>
                  <a:lnTo>
                    <a:pt x="58" y="46"/>
                  </a:lnTo>
                  <a:lnTo>
                    <a:pt x="78" y="50"/>
                  </a:lnTo>
                  <a:lnTo>
                    <a:pt x="96" y="52"/>
                  </a:lnTo>
                  <a:lnTo>
                    <a:pt x="113" y="48"/>
                  </a:lnTo>
                  <a:lnTo>
                    <a:pt x="130" y="40"/>
                  </a:lnTo>
                  <a:lnTo>
                    <a:pt x="148" y="30"/>
                  </a:lnTo>
                  <a:lnTo>
                    <a:pt x="161" y="20"/>
                  </a:lnTo>
                  <a:lnTo>
                    <a:pt x="173" y="10"/>
                  </a:lnTo>
                  <a:lnTo>
                    <a:pt x="181" y="2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38" name="Freeform 684"/>
            <p:cNvSpPr/>
            <p:nvPr/>
          </p:nvSpPr>
          <p:spPr bwMode="auto">
            <a:xfrm>
              <a:off x="2681" y="2658"/>
              <a:ext cx="52" cy="98"/>
            </a:xfrm>
            <a:custGeom>
              <a:avLst/>
              <a:gdLst>
                <a:gd name="T0" fmla="*/ 0 w 102"/>
                <a:gd name="T1" fmla="*/ 0 h 197"/>
                <a:gd name="T2" fmla="*/ 3 w 102"/>
                <a:gd name="T3" fmla="*/ 1 h 197"/>
                <a:gd name="T4" fmla="*/ 6 w 102"/>
                <a:gd name="T5" fmla="*/ 4 h 197"/>
                <a:gd name="T6" fmla="*/ 9 w 102"/>
                <a:gd name="T7" fmla="*/ 6 h 197"/>
                <a:gd name="T8" fmla="*/ 11 w 102"/>
                <a:gd name="T9" fmla="*/ 9 h 197"/>
                <a:gd name="T10" fmla="*/ 12 w 102"/>
                <a:gd name="T11" fmla="*/ 12 h 197"/>
                <a:gd name="T12" fmla="*/ 14 w 102"/>
                <a:gd name="T13" fmla="*/ 16 h 197"/>
                <a:gd name="T14" fmla="*/ 14 w 102"/>
                <a:gd name="T15" fmla="*/ 19 h 197"/>
                <a:gd name="T16" fmla="*/ 12 w 102"/>
                <a:gd name="T17" fmla="*/ 22 h 197"/>
                <a:gd name="T18" fmla="*/ 10 w 102"/>
                <a:gd name="T19" fmla="*/ 23 h 197"/>
                <a:gd name="T20" fmla="*/ 9 w 102"/>
                <a:gd name="T21" fmla="*/ 24 h 197"/>
                <a:gd name="T22" fmla="*/ 7 w 102"/>
                <a:gd name="T23" fmla="*/ 24 h 197"/>
                <a:gd name="T24" fmla="*/ 5 w 102"/>
                <a:gd name="T25" fmla="*/ 22 h 197"/>
                <a:gd name="T26" fmla="*/ 4 w 102"/>
                <a:gd name="T27" fmla="*/ 21 h 197"/>
                <a:gd name="T28" fmla="*/ 4 w 102"/>
                <a:gd name="T29" fmla="*/ 18 h 197"/>
                <a:gd name="T30" fmla="*/ 4 w 102"/>
                <a:gd name="T31" fmla="*/ 16 h 197"/>
                <a:gd name="T32" fmla="*/ 4 w 102"/>
                <a:gd name="T33" fmla="*/ 14 h 197"/>
                <a:gd name="T34" fmla="*/ 5 w 102"/>
                <a:gd name="T35" fmla="*/ 12 h 197"/>
                <a:gd name="T36" fmla="*/ 5 w 102"/>
                <a:gd name="T37" fmla="*/ 9 h 197"/>
                <a:gd name="T38" fmla="*/ 4 w 102"/>
                <a:gd name="T39" fmla="*/ 7 h 197"/>
                <a:gd name="T40" fmla="*/ 3 w 102"/>
                <a:gd name="T41" fmla="*/ 5 h 197"/>
                <a:gd name="T42" fmla="*/ 2 w 102"/>
                <a:gd name="T43" fmla="*/ 3 h 197"/>
                <a:gd name="T44" fmla="*/ 1 w 102"/>
                <a:gd name="T45" fmla="*/ 1 h 197"/>
                <a:gd name="T46" fmla="*/ 1 w 102"/>
                <a:gd name="T47" fmla="*/ 0 h 197"/>
                <a:gd name="T48" fmla="*/ 0 w 102"/>
                <a:gd name="T49" fmla="*/ 0 h 19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2" h="197">
                  <a:moveTo>
                    <a:pt x="0" y="0"/>
                  </a:moveTo>
                  <a:lnTo>
                    <a:pt x="23" y="14"/>
                  </a:lnTo>
                  <a:lnTo>
                    <a:pt x="46" y="33"/>
                  </a:lnTo>
                  <a:lnTo>
                    <a:pt x="66" y="54"/>
                  </a:lnTo>
                  <a:lnTo>
                    <a:pt x="83" y="77"/>
                  </a:lnTo>
                  <a:lnTo>
                    <a:pt x="95" y="103"/>
                  </a:lnTo>
                  <a:lnTo>
                    <a:pt x="102" y="128"/>
                  </a:lnTo>
                  <a:lnTo>
                    <a:pt x="102" y="153"/>
                  </a:lnTo>
                  <a:lnTo>
                    <a:pt x="93" y="177"/>
                  </a:lnTo>
                  <a:lnTo>
                    <a:pt x="79" y="191"/>
                  </a:lnTo>
                  <a:lnTo>
                    <a:pt x="65" y="197"/>
                  </a:lnTo>
                  <a:lnTo>
                    <a:pt x="51" y="194"/>
                  </a:lnTo>
                  <a:lnTo>
                    <a:pt x="39" y="183"/>
                  </a:lnTo>
                  <a:lnTo>
                    <a:pt x="30" y="170"/>
                  </a:lnTo>
                  <a:lnTo>
                    <a:pt x="25" y="151"/>
                  </a:lnTo>
                  <a:lnTo>
                    <a:pt x="25" y="132"/>
                  </a:lnTo>
                  <a:lnTo>
                    <a:pt x="32" y="112"/>
                  </a:lnTo>
                  <a:lnTo>
                    <a:pt x="37" y="96"/>
                  </a:lnTo>
                  <a:lnTo>
                    <a:pt x="35" y="77"/>
                  </a:lnTo>
                  <a:lnTo>
                    <a:pt x="31" y="59"/>
                  </a:lnTo>
                  <a:lnTo>
                    <a:pt x="24" y="41"/>
                  </a:lnTo>
                  <a:lnTo>
                    <a:pt x="16" y="24"/>
                  </a:lnTo>
                  <a:lnTo>
                    <a:pt x="8" y="12"/>
                  </a:lnTo>
                  <a:lnTo>
                    <a:pt x="2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39" name="Freeform 685"/>
            <p:cNvSpPr/>
            <p:nvPr/>
          </p:nvSpPr>
          <p:spPr bwMode="auto">
            <a:xfrm>
              <a:off x="2684" y="2652"/>
              <a:ext cx="90" cy="64"/>
            </a:xfrm>
            <a:custGeom>
              <a:avLst/>
              <a:gdLst>
                <a:gd name="T0" fmla="*/ 0 w 180"/>
                <a:gd name="T1" fmla="*/ 0 h 129"/>
                <a:gd name="T2" fmla="*/ 4 w 180"/>
                <a:gd name="T3" fmla="*/ 0 h 129"/>
                <a:gd name="T4" fmla="*/ 8 w 180"/>
                <a:gd name="T5" fmla="*/ 0 h 129"/>
                <a:gd name="T6" fmla="*/ 11 w 180"/>
                <a:gd name="T7" fmla="*/ 0 h 129"/>
                <a:gd name="T8" fmla="*/ 15 w 180"/>
                <a:gd name="T9" fmla="*/ 2 h 129"/>
                <a:gd name="T10" fmla="*/ 18 w 180"/>
                <a:gd name="T11" fmla="*/ 3 h 129"/>
                <a:gd name="T12" fmla="*/ 20 w 180"/>
                <a:gd name="T13" fmla="*/ 5 h 129"/>
                <a:gd name="T14" fmla="*/ 22 w 180"/>
                <a:gd name="T15" fmla="*/ 8 h 129"/>
                <a:gd name="T16" fmla="*/ 23 w 180"/>
                <a:gd name="T17" fmla="*/ 11 h 129"/>
                <a:gd name="T18" fmla="*/ 23 w 180"/>
                <a:gd name="T19" fmla="*/ 13 h 129"/>
                <a:gd name="T20" fmla="*/ 22 w 180"/>
                <a:gd name="T21" fmla="*/ 15 h 129"/>
                <a:gd name="T22" fmla="*/ 20 w 180"/>
                <a:gd name="T23" fmla="*/ 16 h 129"/>
                <a:gd name="T24" fmla="*/ 18 w 180"/>
                <a:gd name="T25" fmla="*/ 16 h 129"/>
                <a:gd name="T26" fmla="*/ 16 w 180"/>
                <a:gd name="T27" fmla="*/ 15 h 129"/>
                <a:gd name="T28" fmla="*/ 14 w 180"/>
                <a:gd name="T29" fmla="*/ 13 h 129"/>
                <a:gd name="T30" fmla="*/ 13 w 180"/>
                <a:gd name="T31" fmla="*/ 11 h 129"/>
                <a:gd name="T32" fmla="*/ 12 w 180"/>
                <a:gd name="T33" fmla="*/ 9 h 129"/>
                <a:gd name="T34" fmla="*/ 11 w 180"/>
                <a:gd name="T35" fmla="*/ 7 h 129"/>
                <a:gd name="T36" fmla="*/ 10 w 180"/>
                <a:gd name="T37" fmla="*/ 5 h 129"/>
                <a:gd name="T38" fmla="*/ 8 w 180"/>
                <a:gd name="T39" fmla="*/ 3 h 129"/>
                <a:gd name="T40" fmla="*/ 6 w 180"/>
                <a:gd name="T41" fmla="*/ 2 h 129"/>
                <a:gd name="T42" fmla="*/ 4 w 180"/>
                <a:gd name="T43" fmla="*/ 1 h 129"/>
                <a:gd name="T44" fmla="*/ 2 w 180"/>
                <a:gd name="T45" fmla="*/ 0 h 129"/>
                <a:gd name="T46" fmla="*/ 1 w 180"/>
                <a:gd name="T47" fmla="*/ 0 h 129"/>
                <a:gd name="T48" fmla="*/ 0 w 180"/>
                <a:gd name="T49" fmla="*/ 0 h 12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80" h="129">
                  <a:moveTo>
                    <a:pt x="0" y="2"/>
                  </a:moveTo>
                  <a:lnTo>
                    <a:pt x="28" y="0"/>
                  </a:lnTo>
                  <a:lnTo>
                    <a:pt x="57" y="1"/>
                  </a:lnTo>
                  <a:lnTo>
                    <a:pt x="87" y="7"/>
                  </a:lnTo>
                  <a:lnTo>
                    <a:pt x="114" y="16"/>
                  </a:lnTo>
                  <a:lnTo>
                    <a:pt x="140" y="30"/>
                  </a:lnTo>
                  <a:lnTo>
                    <a:pt x="159" y="46"/>
                  </a:lnTo>
                  <a:lnTo>
                    <a:pt x="173" y="67"/>
                  </a:lnTo>
                  <a:lnTo>
                    <a:pt x="180" y="91"/>
                  </a:lnTo>
                  <a:lnTo>
                    <a:pt x="178" y="110"/>
                  </a:lnTo>
                  <a:lnTo>
                    <a:pt x="170" y="123"/>
                  </a:lnTo>
                  <a:lnTo>
                    <a:pt x="156" y="129"/>
                  </a:lnTo>
                  <a:lnTo>
                    <a:pt x="141" y="128"/>
                  </a:lnTo>
                  <a:lnTo>
                    <a:pt x="125" y="121"/>
                  </a:lnTo>
                  <a:lnTo>
                    <a:pt x="110" y="109"/>
                  </a:lnTo>
                  <a:lnTo>
                    <a:pt x="98" y="93"/>
                  </a:lnTo>
                  <a:lnTo>
                    <a:pt x="93" y="73"/>
                  </a:lnTo>
                  <a:lnTo>
                    <a:pt x="87" y="57"/>
                  </a:lnTo>
                  <a:lnTo>
                    <a:pt x="75" y="44"/>
                  </a:lnTo>
                  <a:lnTo>
                    <a:pt x="60" y="31"/>
                  </a:lnTo>
                  <a:lnTo>
                    <a:pt x="44" y="20"/>
                  </a:lnTo>
                  <a:lnTo>
                    <a:pt x="28" y="12"/>
                  </a:lnTo>
                  <a:lnTo>
                    <a:pt x="14" y="7"/>
                  </a:lnTo>
                  <a:lnTo>
                    <a:pt x="4" y="3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40" name="Freeform 686"/>
            <p:cNvSpPr/>
            <p:nvPr/>
          </p:nvSpPr>
          <p:spPr bwMode="auto">
            <a:xfrm>
              <a:off x="2688" y="2614"/>
              <a:ext cx="103" cy="42"/>
            </a:xfrm>
            <a:custGeom>
              <a:avLst/>
              <a:gdLst>
                <a:gd name="T0" fmla="*/ 0 w 206"/>
                <a:gd name="T1" fmla="*/ 6 h 85"/>
                <a:gd name="T2" fmla="*/ 2 w 206"/>
                <a:gd name="T3" fmla="*/ 5 h 85"/>
                <a:gd name="T4" fmla="*/ 3 w 206"/>
                <a:gd name="T5" fmla="*/ 4 h 85"/>
                <a:gd name="T6" fmla="*/ 5 w 206"/>
                <a:gd name="T7" fmla="*/ 3 h 85"/>
                <a:gd name="T8" fmla="*/ 6 w 206"/>
                <a:gd name="T9" fmla="*/ 2 h 85"/>
                <a:gd name="T10" fmla="*/ 8 w 206"/>
                <a:gd name="T11" fmla="*/ 2 h 85"/>
                <a:gd name="T12" fmla="*/ 10 w 206"/>
                <a:gd name="T13" fmla="*/ 1 h 85"/>
                <a:gd name="T14" fmla="*/ 11 w 206"/>
                <a:gd name="T15" fmla="*/ 0 h 85"/>
                <a:gd name="T16" fmla="*/ 13 w 206"/>
                <a:gd name="T17" fmla="*/ 0 h 85"/>
                <a:gd name="T18" fmla="*/ 15 w 206"/>
                <a:gd name="T19" fmla="*/ 0 h 85"/>
                <a:gd name="T20" fmla="*/ 17 w 206"/>
                <a:gd name="T21" fmla="*/ 0 h 85"/>
                <a:gd name="T22" fmla="*/ 18 w 206"/>
                <a:gd name="T23" fmla="*/ 0 h 85"/>
                <a:gd name="T24" fmla="*/ 20 w 206"/>
                <a:gd name="T25" fmla="*/ 0 h 85"/>
                <a:gd name="T26" fmla="*/ 21 w 206"/>
                <a:gd name="T27" fmla="*/ 0 h 85"/>
                <a:gd name="T28" fmla="*/ 23 w 206"/>
                <a:gd name="T29" fmla="*/ 1 h 85"/>
                <a:gd name="T30" fmla="*/ 24 w 206"/>
                <a:gd name="T31" fmla="*/ 2 h 85"/>
                <a:gd name="T32" fmla="*/ 25 w 206"/>
                <a:gd name="T33" fmla="*/ 3 h 85"/>
                <a:gd name="T34" fmla="*/ 26 w 206"/>
                <a:gd name="T35" fmla="*/ 5 h 85"/>
                <a:gd name="T36" fmla="*/ 26 w 206"/>
                <a:gd name="T37" fmla="*/ 7 h 85"/>
                <a:gd name="T38" fmla="*/ 25 w 206"/>
                <a:gd name="T39" fmla="*/ 9 h 85"/>
                <a:gd name="T40" fmla="*/ 24 w 206"/>
                <a:gd name="T41" fmla="*/ 10 h 85"/>
                <a:gd name="T42" fmla="*/ 21 w 206"/>
                <a:gd name="T43" fmla="*/ 10 h 85"/>
                <a:gd name="T44" fmla="*/ 19 w 206"/>
                <a:gd name="T45" fmla="*/ 10 h 85"/>
                <a:gd name="T46" fmla="*/ 17 w 206"/>
                <a:gd name="T47" fmla="*/ 9 h 85"/>
                <a:gd name="T48" fmla="*/ 15 w 206"/>
                <a:gd name="T49" fmla="*/ 7 h 85"/>
                <a:gd name="T50" fmla="*/ 13 w 206"/>
                <a:gd name="T51" fmla="*/ 6 h 85"/>
                <a:gd name="T52" fmla="*/ 11 w 206"/>
                <a:gd name="T53" fmla="*/ 5 h 85"/>
                <a:gd name="T54" fmla="*/ 9 w 206"/>
                <a:gd name="T55" fmla="*/ 5 h 85"/>
                <a:gd name="T56" fmla="*/ 6 w 206"/>
                <a:gd name="T57" fmla="*/ 5 h 85"/>
                <a:gd name="T58" fmla="*/ 4 w 206"/>
                <a:gd name="T59" fmla="*/ 6 h 85"/>
                <a:gd name="T60" fmla="*/ 2 w 206"/>
                <a:gd name="T61" fmla="*/ 6 h 85"/>
                <a:gd name="T62" fmla="*/ 1 w 206"/>
                <a:gd name="T63" fmla="*/ 6 h 85"/>
                <a:gd name="T64" fmla="*/ 0 w 206"/>
                <a:gd name="T65" fmla="*/ 6 h 8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06" h="85">
                  <a:moveTo>
                    <a:pt x="0" y="54"/>
                  </a:moveTo>
                  <a:lnTo>
                    <a:pt x="11" y="45"/>
                  </a:lnTo>
                  <a:lnTo>
                    <a:pt x="22" y="37"/>
                  </a:lnTo>
                  <a:lnTo>
                    <a:pt x="34" y="30"/>
                  </a:lnTo>
                  <a:lnTo>
                    <a:pt x="46" y="23"/>
                  </a:lnTo>
                  <a:lnTo>
                    <a:pt x="60" y="16"/>
                  </a:lnTo>
                  <a:lnTo>
                    <a:pt x="74" y="11"/>
                  </a:lnTo>
                  <a:lnTo>
                    <a:pt x="88" y="7"/>
                  </a:lnTo>
                  <a:lnTo>
                    <a:pt x="103" y="3"/>
                  </a:lnTo>
                  <a:lnTo>
                    <a:pt x="117" y="1"/>
                  </a:lnTo>
                  <a:lnTo>
                    <a:pt x="130" y="0"/>
                  </a:lnTo>
                  <a:lnTo>
                    <a:pt x="143" y="1"/>
                  </a:lnTo>
                  <a:lnTo>
                    <a:pt x="156" y="3"/>
                  </a:lnTo>
                  <a:lnTo>
                    <a:pt x="168" y="7"/>
                  </a:lnTo>
                  <a:lnTo>
                    <a:pt x="179" y="12"/>
                  </a:lnTo>
                  <a:lnTo>
                    <a:pt x="189" y="19"/>
                  </a:lnTo>
                  <a:lnTo>
                    <a:pt x="197" y="29"/>
                  </a:lnTo>
                  <a:lnTo>
                    <a:pt x="206" y="47"/>
                  </a:lnTo>
                  <a:lnTo>
                    <a:pt x="206" y="62"/>
                  </a:lnTo>
                  <a:lnTo>
                    <a:pt x="198" y="73"/>
                  </a:lnTo>
                  <a:lnTo>
                    <a:pt x="185" y="82"/>
                  </a:lnTo>
                  <a:lnTo>
                    <a:pt x="167" y="85"/>
                  </a:lnTo>
                  <a:lnTo>
                    <a:pt x="149" y="84"/>
                  </a:lnTo>
                  <a:lnTo>
                    <a:pt x="132" y="76"/>
                  </a:lnTo>
                  <a:lnTo>
                    <a:pt x="116" y="63"/>
                  </a:lnTo>
                  <a:lnTo>
                    <a:pt x="102" y="53"/>
                  </a:lnTo>
                  <a:lnTo>
                    <a:pt x="84" y="47"/>
                  </a:lnTo>
                  <a:lnTo>
                    <a:pt x="66" y="45"/>
                  </a:lnTo>
                  <a:lnTo>
                    <a:pt x="46" y="46"/>
                  </a:lnTo>
                  <a:lnTo>
                    <a:pt x="29" y="48"/>
                  </a:lnTo>
                  <a:lnTo>
                    <a:pt x="14" y="50"/>
                  </a:lnTo>
                  <a:lnTo>
                    <a:pt x="4" y="53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41" name="Freeform 687"/>
            <p:cNvSpPr/>
            <p:nvPr/>
          </p:nvSpPr>
          <p:spPr bwMode="auto">
            <a:xfrm>
              <a:off x="2360" y="2408"/>
              <a:ext cx="74" cy="47"/>
            </a:xfrm>
            <a:custGeom>
              <a:avLst/>
              <a:gdLst>
                <a:gd name="T0" fmla="*/ 0 w 147"/>
                <a:gd name="T1" fmla="*/ 0 h 95"/>
                <a:gd name="T2" fmla="*/ 3 w 147"/>
                <a:gd name="T3" fmla="*/ 0 h 95"/>
                <a:gd name="T4" fmla="*/ 6 w 147"/>
                <a:gd name="T5" fmla="*/ 0 h 95"/>
                <a:gd name="T6" fmla="*/ 9 w 147"/>
                <a:gd name="T7" fmla="*/ 0 h 95"/>
                <a:gd name="T8" fmla="*/ 12 w 147"/>
                <a:gd name="T9" fmla="*/ 1 h 95"/>
                <a:gd name="T10" fmla="*/ 14 w 147"/>
                <a:gd name="T11" fmla="*/ 2 h 95"/>
                <a:gd name="T12" fmla="*/ 16 w 147"/>
                <a:gd name="T13" fmla="*/ 3 h 95"/>
                <a:gd name="T14" fmla="*/ 18 w 147"/>
                <a:gd name="T15" fmla="*/ 5 h 95"/>
                <a:gd name="T16" fmla="*/ 19 w 147"/>
                <a:gd name="T17" fmla="*/ 7 h 95"/>
                <a:gd name="T18" fmla="*/ 19 w 147"/>
                <a:gd name="T19" fmla="*/ 9 h 95"/>
                <a:gd name="T20" fmla="*/ 18 w 147"/>
                <a:gd name="T21" fmla="*/ 11 h 95"/>
                <a:gd name="T22" fmla="*/ 17 w 147"/>
                <a:gd name="T23" fmla="*/ 11 h 95"/>
                <a:gd name="T24" fmla="*/ 15 w 147"/>
                <a:gd name="T25" fmla="*/ 11 h 95"/>
                <a:gd name="T26" fmla="*/ 14 w 147"/>
                <a:gd name="T27" fmla="*/ 11 h 95"/>
                <a:gd name="T28" fmla="*/ 12 w 147"/>
                <a:gd name="T29" fmla="*/ 10 h 95"/>
                <a:gd name="T30" fmla="*/ 11 w 147"/>
                <a:gd name="T31" fmla="*/ 8 h 95"/>
                <a:gd name="T32" fmla="*/ 10 w 147"/>
                <a:gd name="T33" fmla="*/ 6 h 95"/>
                <a:gd name="T34" fmla="*/ 9 w 147"/>
                <a:gd name="T35" fmla="*/ 5 h 95"/>
                <a:gd name="T36" fmla="*/ 8 w 147"/>
                <a:gd name="T37" fmla="*/ 4 h 95"/>
                <a:gd name="T38" fmla="*/ 7 w 147"/>
                <a:gd name="T39" fmla="*/ 2 h 95"/>
                <a:gd name="T40" fmla="*/ 5 w 147"/>
                <a:gd name="T41" fmla="*/ 2 h 95"/>
                <a:gd name="T42" fmla="*/ 3 w 147"/>
                <a:gd name="T43" fmla="*/ 1 h 95"/>
                <a:gd name="T44" fmla="*/ 2 w 147"/>
                <a:gd name="T45" fmla="*/ 0 h 95"/>
                <a:gd name="T46" fmla="*/ 1 w 147"/>
                <a:gd name="T47" fmla="*/ 0 h 95"/>
                <a:gd name="T48" fmla="*/ 0 w 147"/>
                <a:gd name="T49" fmla="*/ 0 h 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47" h="95">
                  <a:moveTo>
                    <a:pt x="0" y="5"/>
                  </a:moveTo>
                  <a:lnTo>
                    <a:pt x="22" y="2"/>
                  </a:lnTo>
                  <a:lnTo>
                    <a:pt x="45" y="0"/>
                  </a:lnTo>
                  <a:lnTo>
                    <a:pt x="68" y="3"/>
                  </a:lnTo>
                  <a:lnTo>
                    <a:pt x="91" y="8"/>
                  </a:lnTo>
                  <a:lnTo>
                    <a:pt x="111" y="17"/>
                  </a:lnTo>
                  <a:lnTo>
                    <a:pt x="128" y="29"/>
                  </a:lnTo>
                  <a:lnTo>
                    <a:pt x="141" y="44"/>
                  </a:lnTo>
                  <a:lnTo>
                    <a:pt x="147" y="63"/>
                  </a:lnTo>
                  <a:lnTo>
                    <a:pt x="146" y="79"/>
                  </a:lnTo>
                  <a:lnTo>
                    <a:pt x="141" y="89"/>
                  </a:lnTo>
                  <a:lnTo>
                    <a:pt x="130" y="94"/>
                  </a:lnTo>
                  <a:lnTo>
                    <a:pt x="119" y="95"/>
                  </a:lnTo>
                  <a:lnTo>
                    <a:pt x="105" y="90"/>
                  </a:lnTo>
                  <a:lnTo>
                    <a:pt x="93" y="82"/>
                  </a:lnTo>
                  <a:lnTo>
                    <a:pt x="83" y="70"/>
                  </a:lnTo>
                  <a:lnTo>
                    <a:pt x="77" y="55"/>
                  </a:lnTo>
                  <a:lnTo>
                    <a:pt x="71" y="43"/>
                  </a:lnTo>
                  <a:lnTo>
                    <a:pt x="62" y="33"/>
                  </a:lnTo>
                  <a:lnTo>
                    <a:pt x="50" y="23"/>
                  </a:lnTo>
                  <a:lnTo>
                    <a:pt x="36" y="17"/>
                  </a:lnTo>
                  <a:lnTo>
                    <a:pt x="22" y="12"/>
                  </a:lnTo>
                  <a:lnTo>
                    <a:pt x="10" y="7"/>
                  </a:lnTo>
                  <a:lnTo>
                    <a:pt x="3" y="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42" name="Freeform 688"/>
            <p:cNvSpPr/>
            <p:nvPr/>
          </p:nvSpPr>
          <p:spPr bwMode="auto">
            <a:xfrm>
              <a:off x="2357" y="2414"/>
              <a:ext cx="43" cy="77"/>
            </a:xfrm>
            <a:custGeom>
              <a:avLst/>
              <a:gdLst>
                <a:gd name="T0" fmla="*/ 0 w 87"/>
                <a:gd name="T1" fmla="*/ 0 h 154"/>
                <a:gd name="T2" fmla="*/ 2 w 87"/>
                <a:gd name="T3" fmla="*/ 2 h 154"/>
                <a:gd name="T4" fmla="*/ 4 w 87"/>
                <a:gd name="T5" fmla="*/ 3 h 154"/>
                <a:gd name="T6" fmla="*/ 7 w 87"/>
                <a:gd name="T7" fmla="*/ 5 h 154"/>
                <a:gd name="T8" fmla="*/ 8 w 87"/>
                <a:gd name="T9" fmla="*/ 8 h 154"/>
                <a:gd name="T10" fmla="*/ 10 w 87"/>
                <a:gd name="T11" fmla="*/ 10 h 154"/>
                <a:gd name="T12" fmla="*/ 10 w 87"/>
                <a:gd name="T13" fmla="*/ 13 h 154"/>
                <a:gd name="T14" fmla="*/ 10 w 87"/>
                <a:gd name="T15" fmla="*/ 15 h 154"/>
                <a:gd name="T16" fmla="*/ 10 w 87"/>
                <a:gd name="T17" fmla="*/ 18 h 154"/>
                <a:gd name="T18" fmla="*/ 8 w 87"/>
                <a:gd name="T19" fmla="*/ 19 h 154"/>
                <a:gd name="T20" fmla="*/ 7 w 87"/>
                <a:gd name="T21" fmla="*/ 20 h 154"/>
                <a:gd name="T22" fmla="*/ 6 w 87"/>
                <a:gd name="T23" fmla="*/ 19 h 154"/>
                <a:gd name="T24" fmla="*/ 4 w 87"/>
                <a:gd name="T25" fmla="*/ 18 h 154"/>
                <a:gd name="T26" fmla="*/ 3 w 87"/>
                <a:gd name="T27" fmla="*/ 17 h 154"/>
                <a:gd name="T28" fmla="*/ 3 w 87"/>
                <a:gd name="T29" fmla="*/ 15 h 154"/>
                <a:gd name="T30" fmla="*/ 3 w 87"/>
                <a:gd name="T31" fmla="*/ 13 h 154"/>
                <a:gd name="T32" fmla="*/ 3 w 87"/>
                <a:gd name="T33" fmla="*/ 11 h 154"/>
                <a:gd name="T34" fmla="*/ 4 w 87"/>
                <a:gd name="T35" fmla="*/ 10 h 154"/>
                <a:gd name="T36" fmla="*/ 3 w 87"/>
                <a:gd name="T37" fmla="*/ 8 h 154"/>
                <a:gd name="T38" fmla="*/ 3 w 87"/>
                <a:gd name="T39" fmla="*/ 6 h 154"/>
                <a:gd name="T40" fmla="*/ 2 w 87"/>
                <a:gd name="T41" fmla="*/ 4 h 154"/>
                <a:gd name="T42" fmla="*/ 1 w 87"/>
                <a:gd name="T43" fmla="*/ 3 h 154"/>
                <a:gd name="T44" fmla="*/ 0 w 87"/>
                <a:gd name="T45" fmla="*/ 2 h 154"/>
                <a:gd name="T46" fmla="*/ 0 w 87"/>
                <a:gd name="T47" fmla="*/ 1 h 154"/>
                <a:gd name="T48" fmla="*/ 0 w 87"/>
                <a:gd name="T49" fmla="*/ 0 h 15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87" h="154">
                  <a:moveTo>
                    <a:pt x="0" y="0"/>
                  </a:moveTo>
                  <a:lnTo>
                    <a:pt x="20" y="10"/>
                  </a:lnTo>
                  <a:lnTo>
                    <a:pt x="38" y="24"/>
                  </a:lnTo>
                  <a:lnTo>
                    <a:pt x="56" y="40"/>
                  </a:lnTo>
                  <a:lnTo>
                    <a:pt x="69" y="59"/>
                  </a:lnTo>
                  <a:lnTo>
                    <a:pt x="81" y="78"/>
                  </a:lnTo>
                  <a:lnTo>
                    <a:pt x="87" y="98"/>
                  </a:lnTo>
                  <a:lnTo>
                    <a:pt x="87" y="119"/>
                  </a:lnTo>
                  <a:lnTo>
                    <a:pt x="81" y="137"/>
                  </a:lnTo>
                  <a:lnTo>
                    <a:pt x="71" y="150"/>
                  </a:lnTo>
                  <a:lnTo>
                    <a:pt x="59" y="154"/>
                  </a:lnTo>
                  <a:lnTo>
                    <a:pt x="49" y="152"/>
                  </a:lnTo>
                  <a:lnTo>
                    <a:pt x="38" y="144"/>
                  </a:lnTo>
                  <a:lnTo>
                    <a:pt x="30" y="133"/>
                  </a:lnTo>
                  <a:lnTo>
                    <a:pt x="26" y="119"/>
                  </a:lnTo>
                  <a:lnTo>
                    <a:pt x="26" y="103"/>
                  </a:lnTo>
                  <a:lnTo>
                    <a:pt x="30" y="88"/>
                  </a:lnTo>
                  <a:lnTo>
                    <a:pt x="34" y="74"/>
                  </a:lnTo>
                  <a:lnTo>
                    <a:pt x="31" y="60"/>
                  </a:lnTo>
                  <a:lnTo>
                    <a:pt x="27" y="45"/>
                  </a:lnTo>
                  <a:lnTo>
                    <a:pt x="21" y="31"/>
                  </a:lnTo>
                  <a:lnTo>
                    <a:pt x="14" y="19"/>
                  </a:lnTo>
                  <a:lnTo>
                    <a:pt x="7" y="9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43" name="Freeform 689"/>
            <p:cNvSpPr/>
            <p:nvPr/>
          </p:nvSpPr>
          <p:spPr bwMode="auto">
            <a:xfrm>
              <a:off x="2359" y="2373"/>
              <a:ext cx="81" cy="34"/>
            </a:xfrm>
            <a:custGeom>
              <a:avLst/>
              <a:gdLst>
                <a:gd name="T0" fmla="*/ 0 w 161"/>
                <a:gd name="T1" fmla="*/ 8 h 69"/>
                <a:gd name="T2" fmla="*/ 2 w 161"/>
                <a:gd name="T3" fmla="*/ 6 h 69"/>
                <a:gd name="T4" fmla="*/ 4 w 161"/>
                <a:gd name="T5" fmla="*/ 4 h 69"/>
                <a:gd name="T6" fmla="*/ 7 w 161"/>
                <a:gd name="T7" fmla="*/ 2 h 69"/>
                <a:gd name="T8" fmla="*/ 9 w 161"/>
                <a:gd name="T9" fmla="*/ 1 h 69"/>
                <a:gd name="T10" fmla="*/ 12 w 161"/>
                <a:gd name="T11" fmla="*/ 0 h 69"/>
                <a:gd name="T12" fmla="*/ 14 w 161"/>
                <a:gd name="T13" fmla="*/ 0 h 69"/>
                <a:gd name="T14" fmla="*/ 17 w 161"/>
                <a:gd name="T15" fmla="*/ 0 h 69"/>
                <a:gd name="T16" fmla="*/ 19 w 161"/>
                <a:gd name="T17" fmla="*/ 1 h 69"/>
                <a:gd name="T18" fmla="*/ 20 w 161"/>
                <a:gd name="T19" fmla="*/ 3 h 69"/>
                <a:gd name="T20" fmla="*/ 21 w 161"/>
                <a:gd name="T21" fmla="*/ 4 h 69"/>
                <a:gd name="T22" fmla="*/ 20 w 161"/>
                <a:gd name="T23" fmla="*/ 5 h 69"/>
                <a:gd name="T24" fmla="*/ 19 w 161"/>
                <a:gd name="T25" fmla="*/ 6 h 69"/>
                <a:gd name="T26" fmla="*/ 17 w 161"/>
                <a:gd name="T27" fmla="*/ 7 h 69"/>
                <a:gd name="T28" fmla="*/ 16 w 161"/>
                <a:gd name="T29" fmla="*/ 8 h 69"/>
                <a:gd name="T30" fmla="*/ 14 w 161"/>
                <a:gd name="T31" fmla="*/ 7 h 69"/>
                <a:gd name="T32" fmla="*/ 12 w 161"/>
                <a:gd name="T33" fmla="*/ 6 h 69"/>
                <a:gd name="T34" fmla="*/ 10 w 161"/>
                <a:gd name="T35" fmla="*/ 6 h 69"/>
                <a:gd name="T36" fmla="*/ 8 w 161"/>
                <a:gd name="T37" fmla="*/ 5 h 69"/>
                <a:gd name="T38" fmla="*/ 6 w 161"/>
                <a:gd name="T39" fmla="*/ 6 h 69"/>
                <a:gd name="T40" fmla="*/ 5 w 161"/>
                <a:gd name="T41" fmla="*/ 6 h 69"/>
                <a:gd name="T42" fmla="*/ 3 w 161"/>
                <a:gd name="T43" fmla="*/ 7 h 69"/>
                <a:gd name="T44" fmla="*/ 2 w 161"/>
                <a:gd name="T45" fmla="*/ 8 h 69"/>
                <a:gd name="T46" fmla="*/ 1 w 161"/>
                <a:gd name="T47" fmla="*/ 8 h 69"/>
                <a:gd name="T48" fmla="*/ 0 w 161"/>
                <a:gd name="T49" fmla="*/ 8 h 6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61" h="69">
                  <a:moveTo>
                    <a:pt x="0" y="69"/>
                  </a:moveTo>
                  <a:lnTo>
                    <a:pt x="14" y="52"/>
                  </a:lnTo>
                  <a:lnTo>
                    <a:pt x="30" y="36"/>
                  </a:lnTo>
                  <a:lnTo>
                    <a:pt x="49" y="22"/>
                  </a:lnTo>
                  <a:lnTo>
                    <a:pt x="69" y="11"/>
                  </a:lnTo>
                  <a:lnTo>
                    <a:pt x="90" y="4"/>
                  </a:lnTo>
                  <a:lnTo>
                    <a:pt x="110" y="0"/>
                  </a:lnTo>
                  <a:lnTo>
                    <a:pt x="130" y="4"/>
                  </a:lnTo>
                  <a:lnTo>
                    <a:pt x="147" y="13"/>
                  </a:lnTo>
                  <a:lnTo>
                    <a:pt x="158" y="25"/>
                  </a:lnTo>
                  <a:lnTo>
                    <a:pt x="161" y="37"/>
                  </a:lnTo>
                  <a:lnTo>
                    <a:pt x="156" y="47"/>
                  </a:lnTo>
                  <a:lnTo>
                    <a:pt x="148" y="55"/>
                  </a:lnTo>
                  <a:lnTo>
                    <a:pt x="136" y="61"/>
                  </a:lnTo>
                  <a:lnTo>
                    <a:pt x="121" y="64"/>
                  </a:lnTo>
                  <a:lnTo>
                    <a:pt x="105" y="61"/>
                  </a:lnTo>
                  <a:lnTo>
                    <a:pt x="90" y="54"/>
                  </a:lnTo>
                  <a:lnTo>
                    <a:pt x="77" y="49"/>
                  </a:lnTo>
                  <a:lnTo>
                    <a:pt x="63" y="47"/>
                  </a:lnTo>
                  <a:lnTo>
                    <a:pt x="48" y="50"/>
                  </a:lnTo>
                  <a:lnTo>
                    <a:pt x="34" y="54"/>
                  </a:lnTo>
                  <a:lnTo>
                    <a:pt x="21" y="59"/>
                  </a:lnTo>
                  <a:lnTo>
                    <a:pt x="10" y="64"/>
                  </a:lnTo>
                  <a:lnTo>
                    <a:pt x="2" y="68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44" name="Freeform 690"/>
            <p:cNvSpPr/>
            <p:nvPr/>
          </p:nvSpPr>
          <p:spPr bwMode="auto">
            <a:xfrm>
              <a:off x="2356" y="2338"/>
              <a:ext cx="57" cy="66"/>
            </a:xfrm>
            <a:custGeom>
              <a:avLst/>
              <a:gdLst>
                <a:gd name="T0" fmla="*/ 0 w 114"/>
                <a:gd name="T1" fmla="*/ 16 h 133"/>
                <a:gd name="T2" fmla="*/ 1 w 114"/>
                <a:gd name="T3" fmla="*/ 13 h 133"/>
                <a:gd name="T4" fmla="*/ 1 w 114"/>
                <a:gd name="T5" fmla="*/ 11 h 133"/>
                <a:gd name="T6" fmla="*/ 2 w 114"/>
                <a:gd name="T7" fmla="*/ 8 h 133"/>
                <a:gd name="T8" fmla="*/ 3 w 114"/>
                <a:gd name="T9" fmla="*/ 5 h 133"/>
                <a:gd name="T10" fmla="*/ 5 w 114"/>
                <a:gd name="T11" fmla="*/ 3 h 133"/>
                <a:gd name="T12" fmla="*/ 7 w 114"/>
                <a:gd name="T13" fmla="*/ 1 h 133"/>
                <a:gd name="T14" fmla="*/ 9 w 114"/>
                <a:gd name="T15" fmla="*/ 0 h 133"/>
                <a:gd name="T16" fmla="*/ 11 w 114"/>
                <a:gd name="T17" fmla="*/ 0 h 133"/>
                <a:gd name="T18" fmla="*/ 13 w 114"/>
                <a:gd name="T19" fmla="*/ 0 h 133"/>
                <a:gd name="T20" fmla="*/ 14 w 114"/>
                <a:gd name="T21" fmla="*/ 1 h 133"/>
                <a:gd name="T22" fmla="*/ 15 w 114"/>
                <a:gd name="T23" fmla="*/ 2 h 133"/>
                <a:gd name="T24" fmla="*/ 14 w 114"/>
                <a:gd name="T25" fmla="*/ 4 h 133"/>
                <a:gd name="T26" fmla="*/ 14 w 114"/>
                <a:gd name="T27" fmla="*/ 5 h 133"/>
                <a:gd name="T28" fmla="*/ 12 w 114"/>
                <a:gd name="T29" fmla="*/ 7 h 133"/>
                <a:gd name="T30" fmla="*/ 11 w 114"/>
                <a:gd name="T31" fmla="*/ 8 h 133"/>
                <a:gd name="T32" fmla="*/ 8 w 114"/>
                <a:gd name="T33" fmla="*/ 8 h 133"/>
                <a:gd name="T34" fmla="*/ 7 w 114"/>
                <a:gd name="T35" fmla="*/ 8 h 133"/>
                <a:gd name="T36" fmla="*/ 5 w 114"/>
                <a:gd name="T37" fmla="*/ 9 h 133"/>
                <a:gd name="T38" fmla="*/ 4 w 114"/>
                <a:gd name="T39" fmla="*/ 11 h 133"/>
                <a:gd name="T40" fmla="*/ 3 w 114"/>
                <a:gd name="T41" fmla="*/ 12 h 133"/>
                <a:gd name="T42" fmla="*/ 2 w 114"/>
                <a:gd name="T43" fmla="*/ 14 h 133"/>
                <a:gd name="T44" fmla="*/ 1 w 114"/>
                <a:gd name="T45" fmla="*/ 15 h 133"/>
                <a:gd name="T46" fmla="*/ 1 w 114"/>
                <a:gd name="T47" fmla="*/ 16 h 133"/>
                <a:gd name="T48" fmla="*/ 0 w 114"/>
                <a:gd name="T49" fmla="*/ 16 h 13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14" h="133">
                  <a:moveTo>
                    <a:pt x="0" y="133"/>
                  </a:moveTo>
                  <a:lnTo>
                    <a:pt x="1" y="111"/>
                  </a:lnTo>
                  <a:lnTo>
                    <a:pt x="5" y="88"/>
                  </a:lnTo>
                  <a:lnTo>
                    <a:pt x="11" y="65"/>
                  </a:lnTo>
                  <a:lnTo>
                    <a:pt x="22" y="44"/>
                  </a:lnTo>
                  <a:lnTo>
                    <a:pt x="35" y="25"/>
                  </a:lnTo>
                  <a:lnTo>
                    <a:pt x="49" y="12"/>
                  </a:lnTo>
                  <a:lnTo>
                    <a:pt x="67" y="2"/>
                  </a:lnTo>
                  <a:lnTo>
                    <a:pt x="86" y="0"/>
                  </a:lnTo>
                  <a:lnTo>
                    <a:pt x="102" y="4"/>
                  </a:lnTo>
                  <a:lnTo>
                    <a:pt x="112" y="12"/>
                  </a:lnTo>
                  <a:lnTo>
                    <a:pt x="114" y="22"/>
                  </a:lnTo>
                  <a:lnTo>
                    <a:pt x="112" y="35"/>
                  </a:lnTo>
                  <a:lnTo>
                    <a:pt x="105" y="46"/>
                  </a:lnTo>
                  <a:lnTo>
                    <a:pt x="94" y="56"/>
                  </a:lnTo>
                  <a:lnTo>
                    <a:pt x="81" y="65"/>
                  </a:lnTo>
                  <a:lnTo>
                    <a:pt x="64" y="67"/>
                  </a:lnTo>
                  <a:lnTo>
                    <a:pt x="52" y="69"/>
                  </a:lnTo>
                  <a:lnTo>
                    <a:pt x="39" y="77"/>
                  </a:lnTo>
                  <a:lnTo>
                    <a:pt x="29" y="88"/>
                  </a:lnTo>
                  <a:lnTo>
                    <a:pt x="18" y="99"/>
                  </a:lnTo>
                  <a:lnTo>
                    <a:pt x="11" y="112"/>
                  </a:lnTo>
                  <a:lnTo>
                    <a:pt x="5" y="122"/>
                  </a:lnTo>
                  <a:lnTo>
                    <a:pt x="1" y="130"/>
                  </a:lnTo>
                  <a:lnTo>
                    <a:pt x="0" y="133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45" name="Freeform 691"/>
            <p:cNvSpPr/>
            <p:nvPr/>
          </p:nvSpPr>
          <p:spPr bwMode="auto">
            <a:xfrm>
              <a:off x="2332" y="2318"/>
              <a:ext cx="35" cy="82"/>
            </a:xfrm>
            <a:custGeom>
              <a:avLst/>
              <a:gdLst>
                <a:gd name="T0" fmla="*/ 4 w 70"/>
                <a:gd name="T1" fmla="*/ 21 h 163"/>
                <a:gd name="T2" fmla="*/ 3 w 70"/>
                <a:gd name="T3" fmla="*/ 19 h 163"/>
                <a:gd name="T4" fmla="*/ 2 w 70"/>
                <a:gd name="T5" fmla="*/ 16 h 163"/>
                <a:gd name="T6" fmla="*/ 1 w 70"/>
                <a:gd name="T7" fmla="*/ 13 h 163"/>
                <a:gd name="T8" fmla="*/ 0 w 70"/>
                <a:gd name="T9" fmla="*/ 10 h 163"/>
                <a:gd name="T10" fmla="*/ 0 w 70"/>
                <a:gd name="T11" fmla="*/ 7 h 163"/>
                <a:gd name="T12" fmla="*/ 1 w 70"/>
                <a:gd name="T13" fmla="*/ 5 h 163"/>
                <a:gd name="T14" fmla="*/ 2 w 70"/>
                <a:gd name="T15" fmla="*/ 3 h 163"/>
                <a:gd name="T16" fmla="*/ 4 w 70"/>
                <a:gd name="T17" fmla="*/ 1 h 163"/>
                <a:gd name="T18" fmla="*/ 6 w 70"/>
                <a:gd name="T19" fmla="*/ 0 h 163"/>
                <a:gd name="T20" fmla="*/ 7 w 70"/>
                <a:gd name="T21" fmla="*/ 1 h 163"/>
                <a:gd name="T22" fmla="*/ 8 w 70"/>
                <a:gd name="T23" fmla="*/ 2 h 163"/>
                <a:gd name="T24" fmla="*/ 9 w 70"/>
                <a:gd name="T25" fmla="*/ 3 h 163"/>
                <a:gd name="T26" fmla="*/ 9 w 70"/>
                <a:gd name="T27" fmla="*/ 5 h 163"/>
                <a:gd name="T28" fmla="*/ 9 w 70"/>
                <a:gd name="T29" fmla="*/ 6 h 163"/>
                <a:gd name="T30" fmla="*/ 8 w 70"/>
                <a:gd name="T31" fmla="*/ 8 h 163"/>
                <a:gd name="T32" fmla="*/ 6 w 70"/>
                <a:gd name="T33" fmla="*/ 10 h 163"/>
                <a:gd name="T34" fmla="*/ 5 w 70"/>
                <a:gd name="T35" fmla="*/ 13 h 163"/>
                <a:gd name="T36" fmla="*/ 4 w 70"/>
                <a:gd name="T37" fmla="*/ 16 h 163"/>
                <a:gd name="T38" fmla="*/ 4 w 70"/>
                <a:gd name="T39" fmla="*/ 19 h 163"/>
                <a:gd name="T40" fmla="*/ 4 w 70"/>
                <a:gd name="T41" fmla="*/ 21 h 16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70" h="163">
                  <a:moveTo>
                    <a:pt x="30" y="163"/>
                  </a:moveTo>
                  <a:lnTo>
                    <a:pt x="18" y="145"/>
                  </a:lnTo>
                  <a:lnTo>
                    <a:pt x="9" y="124"/>
                  </a:lnTo>
                  <a:lnTo>
                    <a:pt x="3" y="101"/>
                  </a:lnTo>
                  <a:lnTo>
                    <a:pt x="0" y="78"/>
                  </a:lnTo>
                  <a:lnTo>
                    <a:pt x="0" y="56"/>
                  </a:lnTo>
                  <a:lnTo>
                    <a:pt x="4" y="36"/>
                  </a:lnTo>
                  <a:lnTo>
                    <a:pt x="13" y="18"/>
                  </a:lnTo>
                  <a:lnTo>
                    <a:pt x="28" y="6"/>
                  </a:lnTo>
                  <a:lnTo>
                    <a:pt x="43" y="0"/>
                  </a:lnTo>
                  <a:lnTo>
                    <a:pt x="56" y="2"/>
                  </a:lnTo>
                  <a:lnTo>
                    <a:pt x="64" y="9"/>
                  </a:lnTo>
                  <a:lnTo>
                    <a:pt x="70" y="21"/>
                  </a:lnTo>
                  <a:lnTo>
                    <a:pt x="70" y="34"/>
                  </a:lnTo>
                  <a:lnTo>
                    <a:pt x="68" y="48"/>
                  </a:lnTo>
                  <a:lnTo>
                    <a:pt x="59" y="62"/>
                  </a:lnTo>
                  <a:lnTo>
                    <a:pt x="48" y="74"/>
                  </a:lnTo>
                  <a:lnTo>
                    <a:pt x="33" y="97"/>
                  </a:lnTo>
                  <a:lnTo>
                    <a:pt x="27" y="127"/>
                  </a:lnTo>
                  <a:lnTo>
                    <a:pt x="28" y="152"/>
                  </a:lnTo>
                  <a:lnTo>
                    <a:pt x="30" y="163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46" name="Freeform 692"/>
            <p:cNvSpPr/>
            <p:nvPr/>
          </p:nvSpPr>
          <p:spPr bwMode="auto">
            <a:xfrm>
              <a:off x="2376" y="1599"/>
              <a:ext cx="180" cy="174"/>
            </a:xfrm>
            <a:custGeom>
              <a:avLst/>
              <a:gdLst>
                <a:gd name="T0" fmla="*/ 1 w 361"/>
                <a:gd name="T1" fmla="*/ 1 h 348"/>
                <a:gd name="T2" fmla="*/ 0 w 361"/>
                <a:gd name="T3" fmla="*/ 1 h 348"/>
                <a:gd name="T4" fmla="*/ 0 w 361"/>
                <a:gd name="T5" fmla="*/ 0 h 348"/>
                <a:gd name="T6" fmla="*/ 1 w 361"/>
                <a:gd name="T7" fmla="*/ 0 h 348"/>
                <a:gd name="T8" fmla="*/ 2 w 361"/>
                <a:gd name="T9" fmla="*/ 1 h 348"/>
                <a:gd name="T10" fmla="*/ 5 w 361"/>
                <a:gd name="T11" fmla="*/ 1 h 348"/>
                <a:gd name="T12" fmla="*/ 8 w 361"/>
                <a:gd name="T13" fmla="*/ 2 h 348"/>
                <a:gd name="T14" fmla="*/ 12 w 361"/>
                <a:gd name="T15" fmla="*/ 4 h 348"/>
                <a:gd name="T16" fmla="*/ 16 w 361"/>
                <a:gd name="T17" fmla="*/ 5 h 348"/>
                <a:gd name="T18" fmla="*/ 20 w 361"/>
                <a:gd name="T19" fmla="*/ 7 h 348"/>
                <a:gd name="T20" fmla="*/ 24 w 361"/>
                <a:gd name="T21" fmla="*/ 10 h 348"/>
                <a:gd name="T22" fmla="*/ 28 w 361"/>
                <a:gd name="T23" fmla="*/ 12 h 348"/>
                <a:gd name="T24" fmla="*/ 32 w 361"/>
                <a:gd name="T25" fmla="*/ 15 h 348"/>
                <a:gd name="T26" fmla="*/ 36 w 361"/>
                <a:gd name="T27" fmla="*/ 19 h 348"/>
                <a:gd name="T28" fmla="*/ 39 w 361"/>
                <a:gd name="T29" fmla="*/ 23 h 348"/>
                <a:gd name="T30" fmla="*/ 42 w 361"/>
                <a:gd name="T31" fmla="*/ 27 h 348"/>
                <a:gd name="T32" fmla="*/ 44 w 361"/>
                <a:gd name="T33" fmla="*/ 31 h 348"/>
                <a:gd name="T34" fmla="*/ 45 w 361"/>
                <a:gd name="T35" fmla="*/ 34 h 348"/>
                <a:gd name="T36" fmla="*/ 44 w 361"/>
                <a:gd name="T37" fmla="*/ 36 h 348"/>
                <a:gd name="T38" fmla="*/ 44 w 361"/>
                <a:gd name="T39" fmla="*/ 38 h 348"/>
                <a:gd name="T40" fmla="*/ 43 w 361"/>
                <a:gd name="T41" fmla="*/ 40 h 348"/>
                <a:gd name="T42" fmla="*/ 42 w 361"/>
                <a:gd name="T43" fmla="*/ 42 h 348"/>
                <a:gd name="T44" fmla="*/ 41 w 361"/>
                <a:gd name="T45" fmla="*/ 43 h 348"/>
                <a:gd name="T46" fmla="*/ 40 w 361"/>
                <a:gd name="T47" fmla="*/ 44 h 348"/>
                <a:gd name="T48" fmla="*/ 40 w 361"/>
                <a:gd name="T49" fmla="*/ 44 h 348"/>
                <a:gd name="T50" fmla="*/ 40 w 361"/>
                <a:gd name="T51" fmla="*/ 44 h 348"/>
                <a:gd name="T52" fmla="*/ 40 w 361"/>
                <a:gd name="T53" fmla="*/ 43 h 348"/>
                <a:gd name="T54" fmla="*/ 41 w 361"/>
                <a:gd name="T55" fmla="*/ 42 h 348"/>
                <a:gd name="T56" fmla="*/ 42 w 361"/>
                <a:gd name="T57" fmla="*/ 40 h 348"/>
                <a:gd name="T58" fmla="*/ 42 w 361"/>
                <a:gd name="T59" fmla="*/ 39 h 348"/>
                <a:gd name="T60" fmla="*/ 42 w 361"/>
                <a:gd name="T61" fmla="*/ 36 h 348"/>
                <a:gd name="T62" fmla="*/ 42 w 361"/>
                <a:gd name="T63" fmla="*/ 34 h 348"/>
                <a:gd name="T64" fmla="*/ 42 w 361"/>
                <a:gd name="T65" fmla="*/ 31 h 348"/>
                <a:gd name="T66" fmla="*/ 40 w 361"/>
                <a:gd name="T67" fmla="*/ 28 h 348"/>
                <a:gd name="T68" fmla="*/ 38 w 361"/>
                <a:gd name="T69" fmla="*/ 25 h 348"/>
                <a:gd name="T70" fmla="*/ 35 w 361"/>
                <a:gd name="T71" fmla="*/ 21 h 348"/>
                <a:gd name="T72" fmla="*/ 31 w 361"/>
                <a:gd name="T73" fmla="*/ 17 h 348"/>
                <a:gd name="T74" fmla="*/ 25 w 361"/>
                <a:gd name="T75" fmla="*/ 14 h 348"/>
                <a:gd name="T76" fmla="*/ 19 w 361"/>
                <a:gd name="T77" fmla="*/ 10 h 348"/>
                <a:gd name="T78" fmla="*/ 11 w 361"/>
                <a:gd name="T79" fmla="*/ 5 h 348"/>
                <a:gd name="T80" fmla="*/ 1 w 361"/>
                <a:gd name="T81" fmla="*/ 1 h 34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361" h="348">
                  <a:moveTo>
                    <a:pt x="8" y="6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8" y="0"/>
                  </a:lnTo>
                  <a:lnTo>
                    <a:pt x="23" y="4"/>
                  </a:lnTo>
                  <a:lnTo>
                    <a:pt x="44" y="8"/>
                  </a:lnTo>
                  <a:lnTo>
                    <a:pt x="69" y="16"/>
                  </a:lnTo>
                  <a:lnTo>
                    <a:pt x="98" y="27"/>
                  </a:lnTo>
                  <a:lnTo>
                    <a:pt x="129" y="39"/>
                  </a:lnTo>
                  <a:lnTo>
                    <a:pt x="162" y="55"/>
                  </a:lnTo>
                  <a:lnTo>
                    <a:pt x="196" y="74"/>
                  </a:lnTo>
                  <a:lnTo>
                    <a:pt x="229" y="96"/>
                  </a:lnTo>
                  <a:lnTo>
                    <a:pt x="262" y="120"/>
                  </a:lnTo>
                  <a:lnTo>
                    <a:pt x="291" y="146"/>
                  </a:lnTo>
                  <a:lnTo>
                    <a:pt x="317" y="178"/>
                  </a:lnTo>
                  <a:lnTo>
                    <a:pt x="340" y="210"/>
                  </a:lnTo>
                  <a:lnTo>
                    <a:pt x="356" y="247"/>
                  </a:lnTo>
                  <a:lnTo>
                    <a:pt x="361" y="267"/>
                  </a:lnTo>
                  <a:lnTo>
                    <a:pt x="358" y="287"/>
                  </a:lnTo>
                  <a:lnTo>
                    <a:pt x="354" y="304"/>
                  </a:lnTo>
                  <a:lnTo>
                    <a:pt x="346" y="319"/>
                  </a:lnTo>
                  <a:lnTo>
                    <a:pt x="336" y="331"/>
                  </a:lnTo>
                  <a:lnTo>
                    <a:pt x="328" y="340"/>
                  </a:lnTo>
                  <a:lnTo>
                    <a:pt x="323" y="346"/>
                  </a:lnTo>
                  <a:lnTo>
                    <a:pt x="320" y="348"/>
                  </a:lnTo>
                  <a:lnTo>
                    <a:pt x="321" y="346"/>
                  </a:lnTo>
                  <a:lnTo>
                    <a:pt x="326" y="341"/>
                  </a:lnTo>
                  <a:lnTo>
                    <a:pt x="331" y="332"/>
                  </a:lnTo>
                  <a:lnTo>
                    <a:pt x="336" y="320"/>
                  </a:lnTo>
                  <a:lnTo>
                    <a:pt x="340" y="305"/>
                  </a:lnTo>
                  <a:lnTo>
                    <a:pt x="342" y="287"/>
                  </a:lnTo>
                  <a:lnTo>
                    <a:pt x="341" y="267"/>
                  </a:lnTo>
                  <a:lnTo>
                    <a:pt x="336" y="244"/>
                  </a:lnTo>
                  <a:lnTo>
                    <a:pt x="326" y="220"/>
                  </a:lnTo>
                  <a:lnTo>
                    <a:pt x="309" y="194"/>
                  </a:lnTo>
                  <a:lnTo>
                    <a:pt x="283" y="165"/>
                  </a:lnTo>
                  <a:lnTo>
                    <a:pt x="250" y="136"/>
                  </a:lnTo>
                  <a:lnTo>
                    <a:pt x="207" y="105"/>
                  </a:lnTo>
                  <a:lnTo>
                    <a:pt x="153" y="73"/>
                  </a:lnTo>
                  <a:lnTo>
                    <a:pt x="88" y="39"/>
                  </a:lnTo>
                  <a:lnTo>
                    <a:pt x="8" y="6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47" name="Freeform 693"/>
            <p:cNvSpPr/>
            <p:nvPr/>
          </p:nvSpPr>
          <p:spPr bwMode="auto">
            <a:xfrm>
              <a:off x="2332" y="2439"/>
              <a:ext cx="63" cy="171"/>
            </a:xfrm>
            <a:custGeom>
              <a:avLst/>
              <a:gdLst>
                <a:gd name="T0" fmla="*/ 4 w 126"/>
                <a:gd name="T1" fmla="*/ 0 h 343"/>
                <a:gd name="T2" fmla="*/ 2 w 126"/>
                <a:gd name="T3" fmla="*/ 3 h 343"/>
                <a:gd name="T4" fmla="*/ 1 w 126"/>
                <a:gd name="T5" fmla="*/ 8 h 343"/>
                <a:gd name="T6" fmla="*/ 0 w 126"/>
                <a:gd name="T7" fmla="*/ 15 h 343"/>
                <a:gd name="T8" fmla="*/ 1 w 126"/>
                <a:gd name="T9" fmla="*/ 21 h 343"/>
                <a:gd name="T10" fmla="*/ 3 w 126"/>
                <a:gd name="T11" fmla="*/ 28 h 343"/>
                <a:gd name="T12" fmla="*/ 6 w 126"/>
                <a:gd name="T13" fmla="*/ 34 h 343"/>
                <a:gd name="T14" fmla="*/ 10 w 126"/>
                <a:gd name="T15" fmla="*/ 39 h 343"/>
                <a:gd name="T16" fmla="*/ 16 w 126"/>
                <a:gd name="T17" fmla="*/ 42 h 343"/>
                <a:gd name="T18" fmla="*/ 16 w 126"/>
                <a:gd name="T19" fmla="*/ 42 h 343"/>
                <a:gd name="T20" fmla="*/ 15 w 126"/>
                <a:gd name="T21" fmla="*/ 41 h 343"/>
                <a:gd name="T22" fmla="*/ 13 w 126"/>
                <a:gd name="T23" fmla="*/ 40 h 343"/>
                <a:gd name="T24" fmla="*/ 11 w 126"/>
                <a:gd name="T25" fmla="*/ 38 h 343"/>
                <a:gd name="T26" fmla="*/ 9 w 126"/>
                <a:gd name="T27" fmla="*/ 36 h 343"/>
                <a:gd name="T28" fmla="*/ 7 w 126"/>
                <a:gd name="T29" fmla="*/ 33 h 343"/>
                <a:gd name="T30" fmla="*/ 6 w 126"/>
                <a:gd name="T31" fmla="*/ 30 h 343"/>
                <a:gd name="T32" fmla="*/ 4 w 126"/>
                <a:gd name="T33" fmla="*/ 27 h 343"/>
                <a:gd name="T34" fmla="*/ 3 w 126"/>
                <a:gd name="T35" fmla="*/ 22 h 343"/>
                <a:gd name="T36" fmla="*/ 2 w 126"/>
                <a:gd name="T37" fmla="*/ 18 h 343"/>
                <a:gd name="T38" fmla="*/ 2 w 126"/>
                <a:gd name="T39" fmla="*/ 13 h 343"/>
                <a:gd name="T40" fmla="*/ 2 w 126"/>
                <a:gd name="T41" fmla="*/ 9 h 343"/>
                <a:gd name="T42" fmla="*/ 3 w 126"/>
                <a:gd name="T43" fmla="*/ 5 h 343"/>
                <a:gd name="T44" fmla="*/ 3 w 126"/>
                <a:gd name="T45" fmla="*/ 2 h 343"/>
                <a:gd name="T46" fmla="*/ 3 w 126"/>
                <a:gd name="T47" fmla="*/ 0 h 343"/>
                <a:gd name="T48" fmla="*/ 4 w 126"/>
                <a:gd name="T49" fmla="*/ 0 h 34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6" h="343">
                  <a:moveTo>
                    <a:pt x="25" y="0"/>
                  </a:moveTo>
                  <a:lnTo>
                    <a:pt x="10" y="30"/>
                  </a:lnTo>
                  <a:lnTo>
                    <a:pt x="2" y="71"/>
                  </a:lnTo>
                  <a:lnTo>
                    <a:pt x="0" y="121"/>
                  </a:lnTo>
                  <a:lnTo>
                    <a:pt x="5" y="175"/>
                  </a:lnTo>
                  <a:lnTo>
                    <a:pt x="19" y="228"/>
                  </a:lnTo>
                  <a:lnTo>
                    <a:pt x="43" y="276"/>
                  </a:lnTo>
                  <a:lnTo>
                    <a:pt x="79" y="316"/>
                  </a:lnTo>
                  <a:lnTo>
                    <a:pt x="126" y="343"/>
                  </a:lnTo>
                  <a:lnTo>
                    <a:pt x="123" y="341"/>
                  </a:lnTo>
                  <a:lnTo>
                    <a:pt x="115" y="332"/>
                  </a:lnTo>
                  <a:lnTo>
                    <a:pt x="102" y="321"/>
                  </a:lnTo>
                  <a:lnTo>
                    <a:pt x="87" y="306"/>
                  </a:lnTo>
                  <a:lnTo>
                    <a:pt x="71" y="288"/>
                  </a:lnTo>
                  <a:lnTo>
                    <a:pt x="55" y="267"/>
                  </a:lnTo>
                  <a:lnTo>
                    <a:pt x="41" y="245"/>
                  </a:lnTo>
                  <a:lnTo>
                    <a:pt x="30" y="221"/>
                  </a:lnTo>
                  <a:lnTo>
                    <a:pt x="19" y="183"/>
                  </a:lnTo>
                  <a:lnTo>
                    <a:pt x="13" y="145"/>
                  </a:lnTo>
                  <a:lnTo>
                    <a:pt x="12" y="108"/>
                  </a:lnTo>
                  <a:lnTo>
                    <a:pt x="13" y="73"/>
                  </a:lnTo>
                  <a:lnTo>
                    <a:pt x="17" y="43"/>
                  </a:lnTo>
                  <a:lnTo>
                    <a:pt x="20" y="20"/>
                  </a:lnTo>
                  <a:lnTo>
                    <a:pt x="24" y="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48" name="Freeform 694"/>
            <p:cNvSpPr/>
            <p:nvPr/>
          </p:nvSpPr>
          <p:spPr bwMode="auto">
            <a:xfrm>
              <a:off x="2684" y="2480"/>
              <a:ext cx="165" cy="80"/>
            </a:xfrm>
            <a:custGeom>
              <a:avLst/>
              <a:gdLst>
                <a:gd name="T0" fmla="*/ 41 w 332"/>
                <a:gd name="T1" fmla="*/ 20 h 160"/>
                <a:gd name="T2" fmla="*/ 40 w 332"/>
                <a:gd name="T3" fmla="*/ 19 h 160"/>
                <a:gd name="T4" fmla="*/ 39 w 332"/>
                <a:gd name="T5" fmla="*/ 17 h 160"/>
                <a:gd name="T6" fmla="*/ 38 w 332"/>
                <a:gd name="T7" fmla="*/ 15 h 160"/>
                <a:gd name="T8" fmla="*/ 36 w 332"/>
                <a:gd name="T9" fmla="*/ 12 h 160"/>
                <a:gd name="T10" fmla="*/ 34 w 332"/>
                <a:gd name="T11" fmla="*/ 10 h 160"/>
                <a:gd name="T12" fmla="*/ 31 w 332"/>
                <a:gd name="T13" fmla="*/ 8 h 160"/>
                <a:gd name="T14" fmla="*/ 28 w 332"/>
                <a:gd name="T15" fmla="*/ 6 h 160"/>
                <a:gd name="T16" fmla="*/ 25 w 332"/>
                <a:gd name="T17" fmla="*/ 5 h 160"/>
                <a:gd name="T18" fmla="*/ 22 w 332"/>
                <a:gd name="T19" fmla="*/ 3 h 160"/>
                <a:gd name="T20" fmla="*/ 19 w 332"/>
                <a:gd name="T21" fmla="*/ 2 h 160"/>
                <a:gd name="T22" fmla="*/ 16 w 332"/>
                <a:gd name="T23" fmla="*/ 1 h 160"/>
                <a:gd name="T24" fmla="*/ 13 w 332"/>
                <a:gd name="T25" fmla="*/ 0 h 160"/>
                <a:gd name="T26" fmla="*/ 9 w 332"/>
                <a:gd name="T27" fmla="*/ 0 h 160"/>
                <a:gd name="T28" fmla="*/ 6 w 332"/>
                <a:gd name="T29" fmla="*/ 1 h 160"/>
                <a:gd name="T30" fmla="*/ 3 w 332"/>
                <a:gd name="T31" fmla="*/ 2 h 160"/>
                <a:gd name="T32" fmla="*/ 0 w 332"/>
                <a:gd name="T33" fmla="*/ 3 h 160"/>
                <a:gd name="T34" fmla="*/ 0 w 332"/>
                <a:gd name="T35" fmla="*/ 3 h 160"/>
                <a:gd name="T36" fmla="*/ 1 w 332"/>
                <a:gd name="T37" fmla="*/ 3 h 160"/>
                <a:gd name="T38" fmla="*/ 4 w 332"/>
                <a:gd name="T39" fmla="*/ 3 h 160"/>
                <a:gd name="T40" fmla="*/ 6 w 332"/>
                <a:gd name="T41" fmla="*/ 2 h 160"/>
                <a:gd name="T42" fmla="*/ 9 w 332"/>
                <a:gd name="T43" fmla="*/ 2 h 160"/>
                <a:gd name="T44" fmla="*/ 13 w 332"/>
                <a:gd name="T45" fmla="*/ 2 h 160"/>
                <a:gd name="T46" fmla="*/ 16 w 332"/>
                <a:gd name="T47" fmla="*/ 3 h 160"/>
                <a:gd name="T48" fmla="*/ 19 w 332"/>
                <a:gd name="T49" fmla="*/ 3 h 160"/>
                <a:gd name="T50" fmla="*/ 24 w 332"/>
                <a:gd name="T51" fmla="*/ 5 h 160"/>
                <a:gd name="T52" fmla="*/ 28 w 332"/>
                <a:gd name="T53" fmla="*/ 8 h 160"/>
                <a:gd name="T54" fmla="*/ 31 w 332"/>
                <a:gd name="T55" fmla="*/ 11 h 160"/>
                <a:gd name="T56" fmla="*/ 35 w 332"/>
                <a:gd name="T57" fmla="*/ 13 h 160"/>
                <a:gd name="T58" fmla="*/ 37 w 332"/>
                <a:gd name="T59" fmla="*/ 16 h 160"/>
                <a:gd name="T60" fmla="*/ 39 w 332"/>
                <a:gd name="T61" fmla="*/ 18 h 160"/>
                <a:gd name="T62" fmla="*/ 41 w 332"/>
                <a:gd name="T63" fmla="*/ 20 h 160"/>
                <a:gd name="T64" fmla="*/ 41 w 332"/>
                <a:gd name="T65" fmla="*/ 20 h 16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32" h="160">
                  <a:moveTo>
                    <a:pt x="332" y="160"/>
                  </a:moveTo>
                  <a:lnTo>
                    <a:pt x="326" y="146"/>
                  </a:lnTo>
                  <a:lnTo>
                    <a:pt x="318" y="130"/>
                  </a:lnTo>
                  <a:lnTo>
                    <a:pt x="305" y="114"/>
                  </a:lnTo>
                  <a:lnTo>
                    <a:pt x="290" y="96"/>
                  </a:lnTo>
                  <a:lnTo>
                    <a:pt x="273" y="79"/>
                  </a:lnTo>
                  <a:lnTo>
                    <a:pt x="254" y="63"/>
                  </a:lnTo>
                  <a:lnTo>
                    <a:pt x="232" y="48"/>
                  </a:lnTo>
                  <a:lnTo>
                    <a:pt x="208" y="34"/>
                  </a:lnTo>
                  <a:lnTo>
                    <a:pt x="183" y="21"/>
                  </a:lnTo>
                  <a:lnTo>
                    <a:pt x="158" y="11"/>
                  </a:lnTo>
                  <a:lnTo>
                    <a:pt x="132" y="4"/>
                  </a:lnTo>
                  <a:lnTo>
                    <a:pt x="104" y="0"/>
                  </a:lnTo>
                  <a:lnTo>
                    <a:pt x="77" y="0"/>
                  </a:lnTo>
                  <a:lnTo>
                    <a:pt x="51" y="2"/>
                  </a:lnTo>
                  <a:lnTo>
                    <a:pt x="26" y="10"/>
                  </a:lnTo>
                  <a:lnTo>
                    <a:pt x="0" y="23"/>
                  </a:lnTo>
                  <a:lnTo>
                    <a:pt x="5" y="21"/>
                  </a:lnTo>
                  <a:lnTo>
                    <a:pt x="15" y="19"/>
                  </a:lnTo>
                  <a:lnTo>
                    <a:pt x="33" y="17"/>
                  </a:lnTo>
                  <a:lnTo>
                    <a:pt x="54" y="15"/>
                  </a:lnTo>
                  <a:lnTo>
                    <a:pt x="79" y="13"/>
                  </a:lnTo>
                  <a:lnTo>
                    <a:pt x="105" y="15"/>
                  </a:lnTo>
                  <a:lnTo>
                    <a:pt x="132" y="18"/>
                  </a:lnTo>
                  <a:lnTo>
                    <a:pt x="157" y="24"/>
                  </a:lnTo>
                  <a:lnTo>
                    <a:pt x="194" y="39"/>
                  </a:lnTo>
                  <a:lnTo>
                    <a:pt x="226" y="59"/>
                  </a:lnTo>
                  <a:lnTo>
                    <a:pt x="256" y="81"/>
                  </a:lnTo>
                  <a:lnTo>
                    <a:pt x="282" y="104"/>
                  </a:lnTo>
                  <a:lnTo>
                    <a:pt x="303" y="125"/>
                  </a:lnTo>
                  <a:lnTo>
                    <a:pt x="318" y="144"/>
                  </a:lnTo>
                  <a:lnTo>
                    <a:pt x="329" y="155"/>
                  </a:lnTo>
                  <a:lnTo>
                    <a:pt x="332" y="16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49" name="Freeform 695"/>
            <p:cNvSpPr/>
            <p:nvPr/>
          </p:nvSpPr>
          <p:spPr bwMode="auto">
            <a:xfrm>
              <a:off x="2464" y="1984"/>
              <a:ext cx="186" cy="670"/>
            </a:xfrm>
            <a:custGeom>
              <a:avLst/>
              <a:gdLst>
                <a:gd name="T0" fmla="*/ 41 w 373"/>
                <a:gd name="T1" fmla="*/ 167 h 1340"/>
                <a:gd name="T2" fmla="*/ 30 w 373"/>
                <a:gd name="T3" fmla="*/ 166 h 1340"/>
                <a:gd name="T4" fmla="*/ 20 w 373"/>
                <a:gd name="T5" fmla="*/ 163 h 1340"/>
                <a:gd name="T6" fmla="*/ 12 w 373"/>
                <a:gd name="T7" fmla="*/ 159 h 1340"/>
                <a:gd name="T8" fmla="*/ 6 w 373"/>
                <a:gd name="T9" fmla="*/ 152 h 1340"/>
                <a:gd name="T10" fmla="*/ 5 w 373"/>
                <a:gd name="T11" fmla="*/ 142 h 1340"/>
                <a:gd name="T12" fmla="*/ 8 w 373"/>
                <a:gd name="T13" fmla="*/ 128 h 1340"/>
                <a:gd name="T14" fmla="*/ 17 w 373"/>
                <a:gd name="T15" fmla="*/ 109 h 1340"/>
                <a:gd name="T16" fmla="*/ 31 w 373"/>
                <a:gd name="T17" fmla="*/ 88 h 1340"/>
                <a:gd name="T18" fmla="*/ 39 w 373"/>
                <a:gd name="T19" fmla="*/ 70 h 1340"/>
                <a:gd name="T20" fmla="*/ 44 w 373"/>
                <a:gd name="T21" fmla="*/ 54 h 1340"/>
                <a:gd name="T22" fmla="*/ 46 w 373"/>
                <a:gd name="T23" fmla="*/ 39 h 1340"/>
                <a:gd name="T24" fmla="*/ 44 w 373"/>
                <a:gd name="T25" fmla="*/ 27 h 1340"/>
                <a:gd name="T26" fmla="*/ 40 w 373"/>
                <a:gd name="T27" fmla="*/ 17 h 1340"/>
                <a:gd name="T28" fmla="*/ 34 w 373"/>
                <a:gd name="T29" fmla="*/ 9 h 1340"/>
                <a:gd name="T30" fmla="*/ 27 w 373"/>
                <a:gd name="T31" fmla="*/ 3 h 1340"/>
                <a:gd name="T32" fmla="*/ 20 w 373"/>
                <a:gd name="T33" fmla="*/ 1 h 1340"/>
                <a:gd name="T34" fmla="*/ 14 w 373"/>
                <a:gd name="T35" fmla="*/ 1 h 1340"/>
                <a:gd name="T36" fmla="*/ 10 w 373"/>
                <a:gd name="T37" fmla="*/ 2 h 1340"/>
                <a:gd name="T38" fmla="*/ 7 w 373"/>
                <a:gd name="T39" fmla="*/ 5 h 1340"/>
                <a:gd name="T40" fmla="*/ 4 w 373"/>
                <a:gd name="T41" fmla="*/ 8 h 1340"/>
                <a:gd name="T42" fmla="*/ 2 w 373"/>
                <a:gd name="T43" fmla="*/ 11 h 1340"/>
                <a:gd name="T44" fmla="*/ 0 w 373"/>
                <a:gd name="T45" fmla="*/ 14 h 1340"/>
                <a:gd name="T46" fmla="*/ 0 w 373"/>
                <a:gd name="T47" fmla="*/ 16 h 1340"/>
                <a:gd name="T48" fmla="*/ 0 w 373"/>
                <a:gd name="T49" fmla="*/ 16 h 1340"/>
                <a:gd name="T50" fmla="*/ 1 w 373"/>
                <a:gd name="T51" fmla="*/ 14 h 1340"/>
                <a:gd name="T52" fmla="*/ 2 w 373"/>
                <a:gd name="T53" fmla="*/ 12 h 1340"/>
                <a:gd name="T54" fmla="*/ 5 w 373"/>
                <a:gd name="T55" fmla="*/ 10 h 1340"/>
                <a:gd name="T56" fmla="*/ 8 w 373"/>
                <a:gd name="T57" fmla="*/ 7 h 1340"/>
                <a:gd name="T58" fmla="*/ 12 w 373"/>
                <a:gd name="T59" fmla="*/ 5 h 1340"/>
                <a:gd name="T60" fmla="*/ 16 w 373"/>
                <a:gd name="T61" fmla="*/ 4 h 1340"/>
                <a:gd name="T62" fmla="*/ 21 w 373"/>
                <a:gd name="T63" fmla="*/ 4 h 1340"/>
                <a:gd name="T64" fmla="*/ 26 w 373"/>
                <a:gd name="T65" fmla="*/ 6 h 1340"/>
                <a:gd name="T66" fmla="*/ 31 w 373"/>
                <a:gd name="T67" fmla="*/ 9 h 1340"/>
                <a:gd name="T68" fmla="*/ 36 w 373"/>
                <a:gd name="T69" fmla="*/ 15 h 1340"/>
                <a:gd name="T70" fmla="*/ 40 w 373"/>
                <a:gd name="T71" fmla="*/ 22 h 1340"/>
                <a:gd name="T72" fmla="*/ 43 w 373"/>
                <a:gd name="T73" fmla="*/ 30 h 1340"/>
                <a:gd name="T74" fmla="*/ 45 w 373"/>
                <a:gd name="T75" fmla="*/ 40 h 1340"/>
                <a:gd name="T76" fmla="*/ 44 w 373"/>
                <a:gd name="T77" fmla="*/ 51 h 1340"/>
                <a:gd name="T78" fmla="*/ 40 w 373"/>
                <a:gd name="T79" fmla="*/ 63 h 1340"/>
                <a:gd name="T80" fmla="*/ 33 w 373"/>
                <a:gd name="T81" fmla="*/ 77 h 1340"/>
                <a:gd name="T82" fmla="*/ 25 w 373"/>
                <a:gd name="T83" fmla="*/ 90 h 1340"/>
                <a:gd name="T84" fmla="*/ 18 w 373"/>
                <a:gd name="T85" fmla="*/ 102 h 1340"/>
                <a:gd name="T86" fmla="*/ 11 w 373"/>
                <a:gd name="T87" fmla="*/ 113 h 1340"/>
                <a:gd name="T88" fmla="*/ 6 w 373"/>
                <a:gd name="T89" fmla="*/ 123 h 1340"/>
                <a:gd name="T90" fmla="*/ 2 w 373"/>
                <a:gd name="T91" fmla="*/ 133 h 1340"/>
                <a:gd name="T92" fmla="*/ 0 w 373"/>
                <a:gd name="T93" fmla="*/ 142 h 1340"/>
                <a:gd name="T94" fmla="*/ 2 w 373"/>
                <a:gd name="T95" fmla="*/ 150 h 1340"/>
                <a:gd name="T96" fmla="*/ 7 w 373"/>
                <a:gd name="T97" fmla="*/ 157 h 1340"/>
                <a:gd name="T98" fmla="*/ 13 w 373"/>
                <a:gd name="T99" fmla="*/ 162 h 1340"/>
                <a:gd name="T100" fmla="*/ 19 w 373"/>
                <a:gd name="T101" fmla="*/ 165 h 1340"/>
                <a:gd name="T102" fmla="*/ 26 w 373"/>
                <a:gd name="T103" fmla="*/ 167 h 1340"/>
                <a:gd name="T104" fmla="*/ 33 w 373"/>
                <a:gd name="T105" fmla="*/ 168 h 1340"/>
                <a:gd name="T106" fmla="*/ 39 w 373"/>
                <a:gd name="T107" fmla="*/ 168 h 1340"/>
                <a:gd name="T108" fmla="*/ 43 w 373"/>
                <a:gd name="T109" fmla="*/ 168 h 1340"/>
                <a:gd name="T110" fmla="*/ 46 w 373"/>
                <a:gd name="T111" fmla="*/ 167 h 134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373" h="1340">
                  <a:moveTo>
                    <a:pt x="373" y="1336"/>
                  </a:moveTo>
                  <a:lnTo>
                    <a:pt x="330" y="1333"/>
                  </a:lnTo>
                  <a:lnTo>
                    <a:pt x="286" y="1329"/>
                  </a:lnTo>
                  <a:lnTo>
                    <a:pt x="242" y="1323"/>
                  </a:lnTo>
                  <a:lnTo>
                    <a:pt x="201" y="1315"/>
                  </a:lnTo>
                  <a:lnTo>
                    <a:pt x="162" y="1304"/>
                  </a:lnTo>
                  <a:lnTo>
                    <a:pt x="127" y="1287"/>
                  </a:lnTo>
                  <a:lnTo>
                    <a:pt x="96" y="1268"/>
                  </a:lnTo>
                  <a:lnTo>
                    <a:pt x="72" y="1242"/>
                  </a:lnTo>
                  <a:lnTo>
                    <a:pt x="53" y="1211"/>
                  </a:lnTo>
                  <a:lnTo>
                    <a:pt x="43" y="1175"/>
                  </a:lnTo>
                  <a:lnTo>
                    <a:pt x="42" y="1130"/>
                  </a:lnTo>
                  <a:lnTo>
                    <a:pt x="50" y="1077"/>
                  </a:lnTo>
                  <a:lnTo>
                    <a:pt x="68" y="1017"/>
                  </a:lnTo>
                  <a:lnTo>
                    <a:pt x="99" y="946"/>
                  </a:lnTo>
                  <a:lnTo>
                    <a:pt x="142" y="867"/>
                  </a:lnTo>
                  <a:lnTo>
                    <a:pt x="200" y="777"/>
                  </a:lnTo>
                  <a:lnTo>
                    <a:pt x="248" y="700"/>
                  </a:lnTo>
                  <a:lnTo>
                    <a:pt x="287" y="626"/>
                  </a:lnTo>
                  <a:lnTo>
                    <a:pt x="318" y="556"/>
                  </a:lnTo>
                  <a:lnTo>
                    <a:pt x="341" y="489"/>
                  </a:lnTo>
                  <a:lnTo>
                    <a:pt x="357" y="426"/>
                  </a:lnTo>
                  <a:lnTo>
                    <a:pt x="365" y="366"/>
                  </a:lnTo>
                  <a:lnTo>
                    <a:pt x="368" y="310"/>
                  </a:lnTo>
                  <a:lnTo>
                    <a:pt x="364" y="258"/>
                  </a:lnTo>
                  <a:lnTo>
                    <a:pt x="355" y="210"/>
                  </a:lnTo>
                  <a:lnTo>
                    <a:pt x="341" y="167"/>
                  </a:lnTo>
                  <a:lnTo>
                    <a:pt x="323" y="129"/>
                  </a:lnTo>
                  <a:lnTo>
                    <a:pt x="301" y="94"/>
                  </a:lnTo>
                  <a:lnTo>
                    <a:pt x="276" y="65"/>
                  </a:lnTo>
                  <a:lnTo>
                    <a:pt x="248" y="41"/>
                  </a:lnTo>
                  <a:lnTo>
                    <a:pt x="218" y="22"/>
                  </a:lnTo>
                  <a:lnTo>
                    <a:pt x="186" y="8"/>
                  </a:lnTo>
                  <a:lnTo>
                    <a:pt x="162" y="2"/>
                  </a:lnTo>
                  <a:lnTo>
                    <a:pt x="140" y="0"/>
                  </a:lnTo>
                  <a:lnTo>
                    <a:pt x="119" y="2"/>
                  </a:lnTo>
                  <a:lnTo>
                    <a:pt x="101" y="7"/>
                  </a:lnTo>
                  <a:lnTo>
                    <a:pt x="84" y="15"/>
                  </a:lnTo>
                  <a:lnTo>
                    <a:pt x="69" y="25"/>
                  </a:lnTo>
                  <a:lnTo>
                    <a:pt x="56" y="35"/>
                  </a:lnTo>
                  <a:lnTo>
                    <a:pt x="43" y="48"/>
                  </a:lnTo>
                  <a:lnTo>
                    <a:pt x="33" y="62"/>
                  </a:lnTo>
                  <a:lnTo>
                    <a:pt x="25" y="75"/>
                  </a:lnTo>
                  <a:lnTo>
                    <a:pt x="16" y="87"/>
                  </a:lnTo>
                  <a:lnTo>
                    <a:pt x="11" y="99"/>
                  </a:lnTo>
                  <a:lnTo>
                    <a:pt x="6" y="108"/>
                  </a:lnTo>
                  <a:lnTo>
                    <a:pt x="3" y="116"/>
                  </a:lnTo>
                  <a:lnTo>
                    <a:pt x="1" y="121"/>
                  </a:lnTo>
                  <a:lnTo>
                    <a:pt x="0" y="123"/>
                  </a:lnTo>
                  <a:lnTo>
                    <a:pt x="1" y="122"/>
                  </a:lnTo>
                  <a:lnTo>
                    <a:pt x="4" y="117"/>
                  </a:lnTo>
                  <a:lnTo>
                    <a:pt x="8" y="111"/>
                  </a:lnTo>
                  <a:lnTo>
                    <a:pt x="15" y="103"/>
                  </a:lnTo>
                  <a:lnTo>
                    <a:pt x="23" y="94"/>
                  </a:lnTo>
                  <a:lnTo>
                    <a:pt x="33" y="85"/>
                  </a:lnTo>
                  <a:lnTo>
                    <a:pt x="44" y="75"/>
                  </a:lnTo>
                  <a:lnTo>
                    <a:pt x="56" y="64"/>
                  </a:lnTo>
                  <a:lnTo>
                    <a:pt x="69" y="54"/>
                  </a:lnTo>
                  <a:lnTo>
                    <a:pt x="84" y="45"/>
                  </a:lnTo>
                  <a:lnTo>
                    <a:pt x="99" y="37"/>
                  </a:lnTo>
                  <a:lnTo>
                    <a:pt x="115" y="31"/>
                  </a:lnTo>
                  <a:lnTo>
                    <a:pt x="133" y="27"/>
                  </a:lnTo>
                  <a:lnTo>
                    <a:pt x="151" y="26"/>
                  </a:lnTo>
                  <a:lnTo>
                    <a:pt x="170" y="27"/>
                  </a:lnTo>
                  <a:lnTo>
                    <a:pt x="189" y="33"/>
                  </a:lnTo>
                  <a:lnTo>
                    <a:pt x="210" y="42"/>
                  </a:lnTo>
                  <a:lnTo>
                    <a:pt x="232" y="55"/>
                  </a:lnTo>
                  <a:lnTo>
                    <a:pt x="253" y="72"/>
                  </a:lnTo>
                  <a:lnTo>
                    <a:pt x="273" y="92"/>
                  </a:lnTo>
                  <a:lnTo>
                    <a:pt x="293" y="114"/>
                  </a:lnTo>
                  <a:lnTo>
                    <a:pt x="311" y="140"/>
                  </a:lnTo>
                  <a:lnTo>
                    <a:pt x="327" y="169"/>
                  </a:lnTo>
                  <a:lnTo>
                    <a:pt x="340" y="200"/>
                  </a:lnTo>
                  <a:lnTo>
                    <a:pt x="350" y="236"/>
                  </a:lnTo>
                  <a:lnTo>
                    <a:pt x="357" y="273"/>
                  </a:lnTo>
                  <a:lnTo>
                    <a:pt x="361" y="313"/>
                  </a:lnTo>
                  <a:lnTo>
                    <a:pt x="360" y="357"/>
                  </a:lnTo>
                  <a:lnTo>
                    <a:pt x="353" y="402"/>
                  </a:lnTo>
                  <a:lnTo>
                    <a:pt x="340" y="450"/>
                  </a:lnTo>
                  <a:lnTo>
                    <a:pt x="322" y="501"/>
                  </a:lnTo>
                  <a:lnTo>
                    <a:pt x="297" y="554"/>
                  </a:lnTo>
                  <a:lnTo>
                    <a:pt x="268" y="610"/>
                  </a:lnTo>
                  <a:lnTo>
                    <a:pt x="236" y="663"/>
                  </a:lnTo>
                  <a:lnTo>
                    <a:pt x="205" y="715"/>
                  </a:lnTo>
                  <a:lnTo>
                    <a:pt x="175" y="764"/>
                  </a:lnTo>
                  <a:lnTo>
                    <a:pt x="145" y="813"/>
                  </a:lnTo>
                  <a:lnTo>
                    <a:pt x="118" y="858"/>
                  </a:lnTo>
                  <a:lnTo>
                    <a:pt x="92" y="902"/>
                  </a:lnTo>
                  <a:lnTo>
                    <a:pt x="68" y="944"/>
                  </a:lnTo>
                  <a:lnTo>
                    <a:pt x="49" y="984"/>
                  </a:lnTo>
                  <a:lnTo>
                    <a:pt x="31" y="1022"/>
                  </a:lnTo>
                  <a:lnTo>
                    <a:pt x="19" y="1060"/>
                  </a:lnTo>
                  <a:lnTo>
                    <a:pt x="11" y="1095"/>
                  </a:lnTo>
                  <a:lnTo>
                    <a:pt x="7" y="1130"/>
                  </a:lnTo>
                  <a:lnTo>
                    <a:pt x="11" y="1162"/>
                  </a:lnTo>
                  <a:lnTo>
                    <a:pt x="19" y="1193"/>
                  </a:lnTo>
                  <a:lnTo>
                    <a:pt x="35" y="1223"/>
                  </a:lnTo>
                  <a:lnTo>
                    <a:pt x="56" y="1249"/>
                  </a:lnTo>
                  <a:lnTo>
                    <a:pt x="79" y="1271"/>
                  </a:lnTo>
                  <a:lnTo>
                    <a:pt x="104" y="1290"/>
                  </a:lnTo>
                  <a:lnTo>
                    <a:pt x="130" y="1305"/>
                  </a:lnTo>
                  <a:lnTo>
                    <a:pt x="158" y="1317"/>
                  </a:lnTo>
                  <a:lnTo>
                    <a:pt x="187" y="1325"/>
                  </a:lnTo>
                  <a:lnTo>
                    <a:pt x="215" y="1332"/>
                  </a:lnTo>
                  <a:lnTo>
                    <a:pt x="242" y="1337"/>
                  </a:lnTo>
                  <a:lnTo>
                    <a:pt x="269" y="1339"/>
                  </a:lnTo>
                  <a:lnTo>
                    <a:pt x="293" y="1340"/>
                  </a:lnTo>
                  <a:lnTo>
                    <a:pt x="316" y="1340"/>
                  </a:lnTo>
                  <a:lnTo>
                    <a:pt x="334" y="1339"/>
                  </a:lnTo>
                  <a:lnTo>
                    <a:pt x="350" y="1338"/>
                  </a:lnTo>
                  <a:lnTo>
                    <a:pt x="363" y="1337"/>
                  </a:lnTo>
                  <a:lnTo>
                    <a:pt x="371" y="1336"/>
                  </a:lnTo>
                  <a:lnTo>
                    <a:pt x="373" y="1336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50" name="Freeform 696"/>
            <p:cNvSpPr/>
            <p:nvPr/>
          </p:nvSpPr>
          <p:spPr bwMode="auto">
            <a:xfrm>
              <a:off x="2886" y="2685"/>
              <a:ext cx="55" cy="62"/>
            </a:xfrm>
            <a:custGeom>
              <a:avLst/>
              <a:gdLst>
                <a:gd name="T0" fmla="*/ 13 w 110"/>
                <a:gd name="T1" fmla="*/ 8 h 123"/>
                <a:gd name="T2" fmla="*/ 14 w 110"/>
                <a:gd name="T3" fmla="*/ 7 h 123"/>
                <a:gd name="T4" fmla="*/ 14 w 110"/>
                <a:gd name="T5" fmla="*/ 6 h 123"/>
                <a:gd name="T6" fmla="*/ 14 w 110"/>
                <a:gd name="T7" fmla="*/ 5 h 123"/>
                <a:gd name="T8" fmla="*/ 14 w 110"/>
                <a:gd name="T9" fmla="*/ 4 h 123"/>
                <a:gd name="T10" fmla="*/ 13 w 110"/>
                <a:gd name="T11" fmla="*/ 4 h 123"/>
                <a:gd name="T12" fmla="*/ 12 w 110"/>
                <a:gd name="T13" fmla="*/ 3 h 123"/>
                <a:gd name="T14" fmla="*/ 11 w 110"/>
                <a:gd name="T15" fmla="*/ 3 h 123"/>
                <a:gd name="T16" fmla="*/ 10 w 110"/>
                <a:gd name="T17" fmla="*/ 3 h 123"/>
                <a:gd name="T18" fmla="*/ 10 w 110"/>
                <a:gd name="T19" fmla="*/ 2 h 123"/>
                <a:gd name="T20" fmla="*/ 9 w 110"/>
                <a:gd name="T21" fmla="*/ 1 h 123"/>
                <a:gd name="T22" fmla="*/ 8 w 110"/>
                <a:gd name="T23" fmla="*/ 1 h 123"/>
                <a:gd name="T24" fmla="*/ 7 w 110"/>
                <a:gd name="T25" fmla="*/ 0 h 123"/>
                <a:gd name="T26" fmla="*/ 6 w 110"/>
                <a:gd name="T27" fmla="*/ 1 h 123"/>
                <a:gd name="T28" fmla="*/ 6 w 110"/>
                <a:gd name="T29" fmla="*/ 1 h 123"/>
                <a:gd name="T30" fmla="*/ 5 w 110"/>
                <a:gd name="T31" fmla="*/ 2 h 123"/>
                <a:gd name="T32" fmla="*/ 5 w 110"/>
                <a:gd name="T33" fmla="*/ 3 h 123"/>
                <a:gd name="T34" fmla="*/ 4 w 110"/>
                <a:gd name="T35" fmla="*/ 3 h 123"/>
                <a:gd name="T36" fmla="*/ 3 w 110"/>
                <a:gd name="T37" fmla="*/ 3 h 123"/>
                <a:gd name="T38" fmla="*/ 2 w 110"/>
                <a:gd name="T39" fmla="*/ 3 h 123"/>
                <a:gd name="T40" fmla="*/ 1 w 110"/>
                <a:gd name="T41" fmla="*/ 4 h 123"/>
                <a:gd name="T42" fmla="*/ 1 w 110"/>
                <a:gd name="T43" fmla="*/ 5 h 123"/>
                <a:gd name="T44" fmla="*/ 1 w 110"/>
                <a:gd name="T45" fmla="*/ 6 h 123"/>
                <a:gd name="T46" fmla="*/ 1 w 110"/>
                <a:gd name="T47" fmla="*/ 7 h 123"/>
                <a:gd name="T48" fmla="*/ 2 w 110"/>
                <a:gd name="T49" fmla="*/ 8 h 123"/>
                <a:gd name="T50" fmla="*/ 1 w 110"/>
                <a:gd name="T51" fmla="*/ 9 h 123"/>
                <a:gd name="T52" fmla="*/ 0 w 110"/>
                <a:gd name="T53" fmla="*/ 10 h 123"/>
                <a:gd name="T54" fmla="*/ 0 w 110"/>
                <a:gd name="T55" fmla="*/ 11 h 123"/>
                <a:gd name="T56" fmla="*/ 1 w 110"/>
                <a:gd name="T57" fmla="*/ 12 h 123"/>
                <a:gd name="T58" fmla="*/ 1 w 110"/>
                <a:gd name="T59" fmla="*/ 13 h 123"/>
                <a:gd name="T60" fmla="*/ 2 w 110"/>
                <a:gd name="T61" fmla="*/ 13 h 123"/>
                <a:gd name="T62" fmla="*/ 3 w 110"/>
                <a:gd name="T63" fmla="*/ 13 h 123"/>
                <a:gd name="T64" fmla="*/ 5 w 110"/>
                <a:gd name="T65" fmla="*/ 13 h 123"/>
                <a:gd name="T66" fmla="*/ 5 w 110"/>
                <a:gd name="T67" fmla="*/ 14 h 123"/>
                <a:gd name="T68" fmla="*/ 5 w 110"/>
                <a:gd name="T69" fmla="*/ 15 h 123"/>
                <a:gd name="T70" fmla="*/ 6 w 110"/>
                <a:gd name="T71" fmla="*/ 16 h 123"/>
                <a:gd name="T72" fmla="*/ 7 w 110"/>
                <a:gd name="T73" fmla="*/ 16 h 123"/>
                <a:gd name="T74" fmla="*/ 8 w 110"/>
                <a:gd name="T75" fmla="*/ 16 h 123"/>
                <a:gd name="T76" fmla="*/ 9 w 110"/>
                <a:gd name="T77" fmla="*/ 15 h 123"/>
                <a:gd name="T78" fmla="*/ 10 w 110"/>
                <a:gd name="T79" fmla="*/ 14 h 123"/>
                <a:gd name="T80" fmla="*/ 10 w 110"/>
                <a:gd name="T81" fmla="*/ 13 h 123"/>
                <a:gd name="T82" fmla="*/ 11 w 110"/>
                <a:gd name="T83" fmla="*/ 13 h 123"/>
                <a:gd name="T84" fmla="*/ 12 w 110"/>
                <a:gd name="T85" fmla="*/ 13 h 123"/>
                <a:gd name="T86" fmla="*/ 13 w 110"/>
                <a:gd name="T87" fmla="*/ 13 h 123"/>
                <a:gd name="T88" fmla="*/ 14 w 110"/>
                <a:gd name="T89" fmla="*/ 12 h 123"/>
                <a:gd name="T90" fmla="*/ 14 w 110"/>
                <a:gd name="T91" fmla="*/ 11 h 123"/>
                <a:gd name="T92" fmla="*/ 14 w 110"/>
                <a:gd name="T93" fmla="*/ 10 h 123"/>
                <a:gd name="T94" fmla="*/ 14 w 110"/>
                <a:gd name="T95" fmla="*/ 9 h 123"/>
                <a:gd name="T96" fmla="*/ 13 w 110"/>
                <a:gd name="T97" fmla="*/ 8 h 12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110" h="123">
                  <a:moveTo>
                    <a:pt x="99" y="62"/>
                  </a:moveTo>
                  <a:lnTo>
                    <a:pt x="105" y="56"/>
                  </a:lnTo>
                  <a:lnTo>
                    <a:pt x="110" y="48"/>
                  </a:lnTo>
                  <a:lnTo>
                    <a:pt x="110" y="39"/>
                  </a:lnTo>
                  <a:lnTo>
                    <a:pt x="108" y="31"/>
                  </a:lnTo>
                  <a:lnTo>
                    <a:pt x="102" y="25"/>
                  </a:lnTo>
                  <a:lnTo>
                    <a:pt x="94" y="21"/>
                  </a:lnTo>
                  <a:lnTo>
                    <a:pt x="86" y="20"/>
                  </a:lnTo>
                  <a:lnTo>
                    <a:pt x="77" y="23"/>
                  </a:lnTo>
                  <a:lnTo>
                    <a:pt x="74" y="13"/>
                  </a:lnTo>
                  <a:lnTo>
                    <a:pt x="70" y="6"/>
                  </a:lnTo>
                  <a:lnTo>
                    <a:pt x="63" y="2"/>
                  </a:lnTo>
                  <a:lnTo>
                    <a:pt x="55" y="0"/>
                  </a:lnTo>
                  <a:lnTo>
                    <a:pt x="48" y="2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3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4"/>
                  </a:lnTo>
                  <a:lnTo>
                    <a:pt x="3" y="31"/>
                  </a:lnTo>
                  <a:lnTo>
                    <a:pt x="1" y="39"/>
                  </a:lnTo>
                  <a:lnTo>
                    <a:pt x="1" y="47"/>
                  </a:lnTo>
                  <a:lnTo>
                    <a:pt x="4" y="55"/>
                  </a:lnTo>
                  <a:lnTo>
                    <a:pt x="11" y="61"/>
                  </a:lnTo>
                  <a:lnTo>
                    <a:pt x="4" y="66"/>
                  </a:lnTo>
                  <a:lnTo>
                    <a:pt x="0" y="74"/>
                  </a:lnTo>
                  <a:lnTo>
                    <a:pt x="0" y="84"/>
                  </a:lnTo>
                  <a:lnTo>
                    <a:pt x="2" y="92"/>
                  </a:lnTo>
                  <a:lnTo>
                    <a:pt x="8" y="97"/>
                  </a:lnTo>
                  <a:lnTo>
                    <a:pt x="16" y="101"/>
                  </a:lnTo>
                  <a:lnTo>
                    <a:pt x="24" y="102"/>
                  </a:lnTo>
                  <a:lnTo>
                    <a:pt x="33" y="100"/>
                  </a:lnTo>
                  <a:lnTo>
                    <a:pt x="35" y="109"/>
                  </a:lnTo>
                  <a:lnTo>
                    <a:pt x="40" y="116"/>
                  </a:lnTo>
                  <a:lnTo>
                    <a:pt x="46" y="121"/>
                  </a:lnTo>
                  <a:lnTo>
                    <a:pt x="54" y="123"/>
                  </a:lnTo>
                  <a:lnTo>
                    <a:pt x="62" y="121"/>
                  </a:lnTo>
                  <a:lnTo>
                    <a:pt x="69" y="116"/>
                  </a:lnTo>
                  <a:lnTo>
                    <a:pt x="73" y="109"/>
                  </a:lnTo>
                  <a:lnTo>
                    <a:pt x="76" y="101"/>
                  </a:lnTo>
                  <a:lnTo>
                    <a:pt x="85" y="103"/>
                  </a:lnTo>
                  <a:lnTo>
                    <a:pt x="93" y="102"/>
                  </a:lnTo>
                  <a:lnTo>
                    <a:pt x="101" y="99"/>
                  </a:lnTo>
                  <a:lnTo>
                    <a:pt x="107" y="93"/>
                  </a:lnTo>
                  <a:lnTo>
                    <a:pt x="109" y="85"/>
                  </a:lnTo>
                  <a:lnTo>
                    <a:pt x="109" y="77"/>
                  </a:lnTo>
                  <a:lnTo>
                    <a:pt x="105" y="69"/>
                  </a:lnTo>
                  <a:lnTo>
                    <a:pt x="99" y="6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51" name="Freeform 697"/>
            <p:cNvSpPr/>
            <p:nvPr/>
          </p:nvSpPr>
          <p:spPr bwMode="auto">
            <a:xfrm>
              <a:off x="2905" y="2708"/>
              <a:ext cx="16" cy="16"/>
            </a:xfrm>
            <a:custGeom>
              <a:avLst/>
              <a:gdLst>
                <a:gd name="T0" fmla="*/ 2 w 31"/>
                <a:gd name="T1" fmla="*/ 4 h 33"/>
                <a:gd name="T2" fmla="*/ 2 w 31"/>
                <a:gd name="T3" fmla="*/ 4 h 33"/>
                <a:gd name="T4" fmla="*/ 1 w 31"/>
                <a:gd name="T5" fmla="*/ 3 h 33"/>
                <a:gd name="T6" fmla="*/ 1 w 31"/>
                <a:gd name="T7" fmla="*/ 3 h 33"/>
                <a:gd name="T8" fmla="*/ 0 w 31"/>
                <a:gd name="T9" fmla="*/ 2 h 33"/>
                <a:gd name="T10" fmla="*/ 1 w 31"/>
                <a:gd name="T11" fmla="*/ 1 h 33"/>
                <a:gd name="T12" fmla="*/ 1 w 31"/>
                <a:gd name="T13" fmla="*/ 0 h 33"/>
                <a:gd name="T14" fmla="*/ 2 w 31"/>
                <a:gd name="T15" fmla="*/ 0 h 33"/>
                <a:gd name="T16" fmla="*/ 2 w 31"/>
                <a:gd name="T17" fmla="*/ 0 h 33"/>
                <a:gd name="T18" fmla="*/ 3 w 31"/>
                <a:gd name="T19" fmla="*/ 0 h 33"/>
                <a:gd name="T20" fmla="*/ 4 w 31"/>
                <a:gd name="T21" fmla="*/ 0 h 33"/>
                <a:gd name="T22" fmla="*/ 4 w 31"/>
                <a:gd name="T23" fmla="*/ 1 h 33"/>
                <a:gd name="T24" fmla="*/ 4 w 31"/>
                <a:gd name="T25" fmla="*/ 2 h 33"/>
                <a:gd name="T26" fmla="*/ 4 w 31"/>
                <a:gd name="T27" fmla="*/ 3 h 33"/>
                <a:gd name="T28" fmla="*/ 4 w 31"/>
                <a:gd name="T29" fmla="*/ 3 h 33"/>
                <a:gd name="T30" fmla="*/ 3 w 31"/>
                <a:gd name="T31" fmla="*/ 4 h 33"/>
                <a:gd name="T32" fmla="*/ 2 w 31"/>
                <a:gd name="T33" fmla="*/ 4 h 3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1" h="33">
                  <a:moveTo>
                    <a:pt x="15" y="33"/>
                  </a:moveTo>
                  <a:lnTo>
                    <a:pt x="9" y="32"/>
                  </a:lnTo>
                  <a:lnTo>
                    <a:pt x="4" y="28"/>
                  </a:lnTo>
                  <a:lnTo>
                    <a:pt x="1" y="24"/>
                  </a:lnTo>
                  <a:lnTo>
                    <a:pt x="0" y="17"/>
                  </a:lnTo>
                  <a:lnTo>
                    <a:pt x="1" y="10"/>
                  </a:lnTo>
                  <a:lnTo>
                    <a:pt x="4" y="5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2" y="2"/>
                  </a:lnTo>
                  <a:lnTo>
                    <a:pt x="26" y="5"/>
                  </a:lnTo>
                  <a:lnTo>
                    <a:pt x="30" y="10"/>
                  </a:lnTo>
                  <a:lnTo>
                    <a:pt x="31" y="17"/>
                  </a:lnTo>
                  <a:lnTo>
                    <a:pt x="30" y="24"/>
                  </a:lnTo>
                  <a:lnTo>
                    <a:pt x="26" y="28"/>
                  </a:lnTo>
                  <a:lnTo>
                    <a:pt x="22" y="32"/>
                  </a:lnTo>
                  <a:lnTo>
                    <a:pt x="15" y="33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52" name="Freeform 698"/>
            <p:cNvSpPr/>
            <p:nvPr/>
          </p:nvSpPr>
          <p:spPr bwMode="auto">
            <a:xfrm>
              <a:off x="2366" y="2699"/>
              <a:ext cx="56" cy="61"/>
            </a:xfrm>
            <a:custGeom>
              <a:avLst/>
              <a:gdLst>
                <a:gd name="T0" fmla="*/ 13 w 111"/>
                <a:gd name="T1" fmla="*/ 8 h 122"/>
                <a:gd name="T2" fmla="*/ 14 w 111"/>
                <a:gd name="T3" fmla="*/ 7 h 122"/>
                <a:gd name="T4" fmla="*/ 14 w 111"/>
                <a:gd name="T5" fmla="*/ 6 h 122"/>
                <a:gd name="T6" fmla="*/ 14 w 111"/>
                <a:gd name="T7" fmla="*/ 5 h 122"/>
                <a:gd name="T8" fmla="*/ 14 w 111"/>
                <a:gd name="T9" fmla="*/ 4 h 122"/>
                <a:gd name="T10" fmla="*/ 13 w 111"/>
                <a:gd name="T11" fmla="*/ 3 h 122"/>
                <a:gd name="T12" fmla="*/ 12 w 111"/>
                <a:gd name="T13" fmla="*/ 3 h 122"/>
                <a:gd name="T14" fmla="*/ 11 w 111"/>
                <a:gd name="T15" fmla="*/ 3 h 122"/>
                <a:gd name="T16" fmla="*/ 10 w 111"/>
                <a:gd name="T17" fmla="*/ 3 h 122"/>
                <a:gd name="T18" fmla="*/ 10 w 111"/>
                <a:gd name="T19" fmla="*/ 2 h 122"/>
                <a:gd name="T20" fmla="*/ 9 w 111"/>
                <a:gd name="T21" fmla="*/ 1 h 122"/>
                <a:gd name="T22" fmla="*/ 8 w 111"/>
                <a:gd name="T23" fmla="*/ 1 h 122"/>
                <a:gd name="T24" fmla="*/ 7 w 111"/>
                <a:gd name="T25" fmla="*/ 0 h 122"/>
                <a:gd name="T26" fmla="*/ 6 w 111"/>
                <a:gd name="T27" fmla="*/ 1 h 122"/>
                <a:gd name="T28" fmla="*/ 6 w 111"/>
                <a:gd name="T29" fmla="*/ 1 h 122"/>
                <a:gd name="T30" fmla="*/ 5 w 111"/>
                <a:gd name="T31" fmla="*/ 2 h 122"/>
                <a:gd name="T32" fmla="*/ 5 w 111"/>
                <a:gd name="T33" fmla="*/ 3 h 122"/>
                <a:gd name="T34" fmla="*/ 4 w 111"/>
                <a:gd name="T35" fmla="*/ 3 h 122"/>
                <a:gd name="T36" fmla="*/ 3 w 111"/>
                <a:gd name="T37" fmla="*/ 3 h 122"/>
                <a:gd name="T38" fmla="*/ 2 w 111"/>
                <a:gd name="T39" fmla="*/ 3 h 122"/>
                <a:gd name="T40" fmla="*/ 1 w 111"/>
                <a:gd name="T41" fmla="*/ 4 h 122"/>
                <a:gd name="T42" fmla="*/ 1 w 111"/>
                <a:gd name="T43" fmla="*/ 5 h 122"/>
                <a:gd name="T44" fmla="*/ 1 w 111"/>
                <a:gd name="T45" fmla="*/ 6 h 122"/>
                <a:gd name="T46" fmla="*/ 1 w 111"/>
                <a:gd name="T47" fmla="*/ 7 h 122"/>
                <a:gd name="T48" fmla="*/ 2 w 111"/>
                <a:gd name="T49" fmla="*/ 8 h 122"/>
                <a:gd name="T50" fmla="*/ 1 w 111"/>
                <a:gd name="T51" fmla="*/ 9 h 122"/>
                <a:gd name="T52" fmla="*/ 1 w 111"/>
                <a:gd name="T53" fmla="*/ 10 h 122"/>
                <a:gd name="T54" fmla="*/ 0 w 111"/>
                <a:gd name="T55" fmla="*/ 11 h 122"/>
                <a:gd name="T56" fmla="*/ 1 w 111"/>
                <a:gd name="T57" fmla="*/ 12 h 122"/>
                <a:gd name="T58" fmla="*/ 1 w 111"/>
                <a:gd name="T59" fmla="*/ 13 h 122"/>
                <a:gd name="T60" fmla="*/ 2 w 111"/>
                <a:gd name="T61" fmla="*/ 13 h 122"/>
                <a:gd name="T62" fmla="*/ 3 w 111"/>
                <a:gd name="T63" fmla="*/ 13 h 122"/>
                <a:gd name="T64" fmla="*/ 5 w 111"/>
                <a:gd name="T65" fmla="*/ 13 h 122"/>
                <a:gd name="T66" fmla="*/ 5 w 111"/>
                <a:gd name="T67" fmla="*/ 14 h 122"/>
                <a:gd name="T68" fmla="*/ 5 w 111"/>
                <a:gd name="T69" fmla="*/ 15 h 122"/>
                <a:gd name="T70" fmla="*/ 6 w 111"/>
                <a:gd name="T71" fmla="*/ 15 h 122"/>
                <a:gd name="T72" fmla="*/ 7 w 111"/>
                <a:gd name="T73" fmla="*/ 16 h 122"/>
                <a:gd name="T74" fmla="*/ 8 w 111"/>
                <a:gd name="T75" fmla="*/ 15 h 122"/>
                <a:gd name="T76" fmla="*/ 9 w 111"/>
                <a:gd name="T77" fmla="*/ 15 h 122"/>
                <a:gd name="T78" fmla="*/ 10 w 111"/>
                <a:gd name="T79" fmla="*/ 14 h 122"/>
                <a:gd name="T80" fmla="*/ 10 w 111"/>
                <a:gd name="T81" fmla="*/ 13 h 122"/>
                <a:gd name="T82" fmla="*/ 11 w 111"/>
                <a:gd name="T83" fmla="*/ 13 h 122"/>
                <a:gd name="T84" fmla="*/ 12 w 111"/>
                <a:gd name="T85" fmla="*/ 13 h 122"/>
                <a:gd name="T86" fmla="*/ 13 w 111"/>
                <a:gd name="T87" fmla="*/ 13 h 122"/>
                <a:gd name="T88" fmla="*/ 14 w 111"/>
                <a:gd name="T89" fmla="*/ 12 h 122"/>
                <a:gd name="T90" fmla="*/ 14 w 111"/>
                <a:gd name="T91" fmla="*/ 11 h 122"/>
                <a:gd name="T92" fmla="*/ 14 w 111"/>
                <a:gd name="T93" fmla="*/ 10 h 122"/>
                <a:gd name="T94" fmla="*/ 14 w 111"/>
                <a:gd name="T95" fmla="*/ 9 h 122"/>
                <a:gd name="T96" fmla="*/ 13 w 111"/>
                <a:gd name="T97" fmla="*/ 8 h 12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111" h="122">
                  <a:moveTo>
                    <a:pt x="101" y="61"/>
                  </a:moveTo>
                  <a:lnTo>
                    <a:pt x="108" y="55"/>
                  </a:lnTo>
                  <a:lnTo>
                    <a:pt x="111" y="47"/>
                  </a:lnTo>
                  <a:lnTo>
                    <a:pt x="111" y="39"/>
                  </a:lnTo>
                  <a:lnTo>
                    <a:pt x="109" y="31"/>
                  </a:lnTo>
                  <a:lnTo>
                    <a:pt x="103" y="24"/>
                  </a:lnTo>
                  <a:lnTo>
                    <a:pt x="96" y="21"/>
                  </a:lnTo>
                  <a:lnTo>
                    <a:pt x="88" y="20"/>
                  </a:lnTo>
                  <a:lnTo>
                    <a:pt x="79" y="22"/>
                  </a:lnTo>
                  <a:lnTo>
                    <a:pt x="77" y="13"/>
                  </a:lnTo>
                  <a:lnTo>
                    <a:pt x="71" y="6"/>
                  </a:lnTo>
                  <a:lnTo>
                    <a:pt x="64" y="1"/>
                  </a:lnTo>
                  <a:lnTo>
                    <a:pt x="56" y="0"/>
                  </a:lnTo>
                  <a:lnTo>
                    <a:pt x="48" y="1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2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3"/>
                  </a:lnTo>
                  <a:lnTo>
                    <a:pt x="3" y="30"/>
                  </a:lnTo>
                  <a:lnTo>
                    <a:pt x="1" y="38"/>
                  </a:lnTo>
                  <a:lnTo>
                    <a:pt x="1" y="46"/>
                  </a:lnTo>
                  <a:lnTo>
                    <a:pt x="4" y="54"/>
                  </a:lnTo>
                  <a:lnTo>
                    <a:pt x="11" y="60"/>
                  </a:lnTo>
                  <a:lnTo>
                    <a:pt x="4" y="66"/>
                  </a:lnTo>
                  <a:lnTo>
                    <a:pt x="1" y="74"/>
                  </a:lnTo>
                  <a:lnTo>
                    <a:pt x="0" y="83"/>
                  </a:lnTo>
                  <a:lnTo>
                    <a:pt x="2" y="91"/>
                  </a:lnTo>
                  <a:lnTo>
                    <a:pt x="8" y="98"/>
                  </a:lnTo>
                  <a:lnTo>
                    <a:pt x="16" y="102"/>
                  </a:lnTo>
                  <a:lnTo>
                    <a:pt x="24" y="102"/>
                  </a:lnTo>
                  <a:lnTo>
                    <a:pt x="33" y="99"/>
                  </a:lnTo>
                  <a:lnTo>
                    <a:pt x="35" y="108"/>
                  </a:lnTo>
                  <a:lnTo>
                    <a:pt x="40" y="115"/>
                  </a:lnTo>
                  <a:lnTo>
                    <a:pt x="47" y="120"/>
                  </a:lnTo>
                  <a:lnTo>
                    <a:pt x="55" y="122"/>
                  </a:lnTo>
                  <a:lnTo>
                    <a:pt x="63" y="120"/>
                  </a:lnTo>
                  <a:lnTo>
                    <a:pt x="70" y="115"/>
                  </a:lnTo>
                  <a:lnTo>
                    <a:pt x="76" y="108"/>
                  </a:lnTo>
                  <a:lnTo>
                    <a:pt x="78" y="100"/>
                  </a:lnTo>
                  <a:lnTo>
                    <a:pt x="87" y="103"/>
                  </a:lnTo>
                  <a:lnTo>
                    <a:pt x="95" y="102"/>
                  </a:lnTo>
                  <a:lnTo>
                    <a:pt x="103" y="98"/>
                  </a:lnTo>
                  <a:lnTo>
                    <a:pt x="109" y="92"/>
                  </a:lnTo>
                  <a:lnTo>
                    <a:pt x="111" y="84"/>
                  </a:lnTo>
                  <a:lnTo>
                    <a:pt x="110" y="76"/>
                  </a:lnTo>
                  <a:lnTo>
                    <a:pt x="107" y="68"/>
                  </a:lnTo>
                  <a:lnTo>
                    <a:pt x="101" y="61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53" name="Freeform 699"/>
            <p:cNvSpPr/>
            <p:nvPr/>
          </p:nvSpPr>
          <p:spPr bwMode="auto">
            <a:xfrm>
              <a:off x="2385" y="2721"/>
              <a:ext cx="16" cy="16"/>
            </a:xfrm>
            <a:custGeom>
              <a:avLst/>
              <a:gdLst>
                <a:gd name="T0" fmla="*/ 2 w 32"/>
                <a:gd name="T1" fmla="*/ 4 h 32"/>
                <a:gd name="T2" fmla="*/ 2 w 32"/>
                <a:gd name="T3" fmla="*/ 4 h 32"/>
                <a:gd name="T4" fmla="*/ 1 w 32"/>
                <a:gd name="T5" fmla="*/ 4 h 32"/>
                <a:gd name="T6" fmla="*/ 1 w 32"/>
                <a:gd name="T7" fmla="*/ 3 h 32"/>
                <a:gd name="T8" fmla="*/ 0 w 32"/>
                <a:gd name="T9" fmla="*/ 2 h 32"/>
                <a:gd name="T10" fmla="*/ 1 w 32"/>
                <a:gd name="T11" fmla="*/ 2 h 32"/>
                <a:gd name="T12" fmla="*/ 1 w 32"/>
                <a:gd name="T13" fmla="*/ 1 h 32"/>
                <a:gd name="T14" fmla="*/ 2 w 32"/>
                <a:gd name="T15" fmla="*/ 1 h 32"/>
                <a:gd name="T16" fmla="*/ 2 w 32"/>
                <a:gd name="T17" fmla="*/ 0 h 32"/>
                <a:gd name="T18" fmla="*/ 3 w 32"/>
                <a:gd name="T19" fmla="*/ 1 h 32"/>
                <a:gd name="T20" fmla="*/ 4 w 32"/>
                <a:gd name="T21" fmla="*/ 1 h 32"/>
                <a:gd name="T22" fmla="*/ 4 w 32"/>
                <a:gd name="T23" fmla="*/ 2 h 32"/>
                <a:gd name="T24" fmla="*/ 4 w 32"/>
                <a:gd name="T25" fmla="*/ 2 h 32"/>
                <a:gd name="T26" fmla="*/ 4 w 32"/>
                <a:gd name="T27" fmla="*/ 3 h 32"/>
                <a:gd name="T28" fmla="*/ 4 w 32"/>
                <a:gd name="T29" fmla="*/ 4 h 32"/>
                <a:gd name="T30" fmla="*/ 3 w 32"/>
                <a:gd name="T31" fmla="*/ 4 h 32"/>
                <a:gd name="T32" fmla="*/ 2 w 32"/>
                <a:gd name="T33" fmla="*/ 4 h 3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2" h="32">
                  <a:moveTo>
                    <a:pt x="16" y="32"/>
                  </a:moveTo>
                  <a:lnTo>
                    <a:pt x="9" y="31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9"/>
                  </a:lnTo>
                  <a:lnTo>
                    <a:pt x="4" y="5"/>
                  </a:lnTo>
                  <a:lnTo>
                    <a:pt x="9" y="1"/>
                  </a:lnTo>
                  <a:lnTo>
                    <a:pt x="16" y="0"/>
                  </a:lnTo>
                  <a:lnTo>
                    <a:pt x="23" y="1"/>
                  </a:lnTo>
                  <a:lnTo>
                    <a:pt x="27" y="5"/>
                  </a:lnTo>
                  <a:lnTo>
                    <a:pt x="31" y="9"/>
                  </a:lnTo>
                  <a:lnTo>
                    <a:pt x="32" y="16"/>
                  </a:lnTo>
                  <a:lnTo>
                    <a:pt x="31" y="23"/>
                  </a:lnTo>
                  <a:lnTo>
                    <a:pt x="27" y="28"/>
                  </a:lnTo>
                  <a:lnTo>
                    <a:pt x="23" y="31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54" name="Freeform 700"/>
            <p:cNvSpPr/>
            <p:nvPr/>
          </p:nvSpPr>
          <p:spPr bwMode="auto">
            <a:xfrm>
              <a:off x="2400" y="1686"/>
              <a:ext cx="68" cy="74"/>
            </a:xfrm>
            <a:custGeom>
              <a:avLst/>
              <a:gdLst>
                <a:gd name="T0" fmla="*/ 17 w 136"/>
                <a:gd name="T1" fmla="*/ 8 h 149"/>
                <a:gd name="T2" fmla="*/ 17 w 136"/>
                <a:gd name="T3" fmla="*/ 5 h 149"/>
                <a:gd name="T4" fmla="*/ 17 w 136"/>
                <a:gd name="T5" fmla="*/ 4 h 149"/>
                <a:gd name="T6" fmla="*/ 16 w 136"/>
                <a:gd name="T7" fmla="*/ 3 h 149"/>
                <a:gd name="T8" fmla="*/ 14 w 136"/>
                <a:gd name="T9" fmla="*/ 3 h 149"/>
                <a:gd name="T10" fmla="*/ 13 w 136"/>
                <a:gd name="T11" fmla="*/ 3 h 149"/>
                <a:gd name="T12" fmla="*/ 12 w 136"/>
                <a:gd name="T13" fmla="*/ 2 h 149"/>
                <a:gd name="T14" fmla="*/ 10 w 136"/>
                <a:gd name="T15" fmla="*/ 0 h 149"/>
                <a:gd name="T16" fmla="*/ 8 w 136"/>
                <a:gd name="T17" fmla="*/ 0 h 149"/>
                <a:gd name="T18" fmla="*/ 6 w 136"/>
                <a:gd name="T19" fmla="*/ 2 h 149"/>
                <a:gd name="T20" fmla="*/ 5 w 136"/>
                <a:gd name="T21" fmla="*/ 3 h 149"/>
                <a:gd name="T22" fmla="*/ 4 w 136"/>
                <a:gd name="T23" fmla="*/ 3 h 149"/>
                <a:gd name="T24" fmla="*/ 2 w 136"/>
                <a:gd name="T25" fmla="*/ 3 h 149"/>
                <a:gd name="T26" fmla="*/ 1 w 136"/>
                <a:gd name="T27" fmla="*/ 4 h 149"/>
                <a:gd name="T28" fmla="*/ 0 w 136"/>
                <a:gd name="T29" fmla="*/ 5 h 149"/>
                <a:gd name="T30" fmla="*/ 1 w 136"/>
                <a:gd name="T31" fmla="*/ 8 h 149"/>
                <a:gd name="T32" fmla="*/ 1 w 136"/>
                <a:gd name="T33" fmla="*/ 10 h 149"/>
                <a:gd name="T34" fmla="*/ 0 w 136"/>
                <a:gd name="T35" fmla="*/ 12 h 149"/>
                <a:gd name="T36" fmla="*/ 1 w 136"/>
                <a:gd name="T37" fmla="*/ 14 h 149"/>
                <a:gd name="T38" fmla="*/ 2 w 136"/>
                <a:gd name="T39" fmla="*/ 15 h 149"/>
                <a:gd name="T40" fmla="*/ 4 w 136"/>
                <a:gd name="T41" fmla="*/ 15 h 149"/>
                <a:gd name="T42" fmla="*/ 5 w 136"/>
                <a:gd name="T43" fmla="*/ 15 h 149"/>
                <a:gd name="T44" fmla="*/ 6 w 136"/>
                <a:gd name="T45" fmla="*/ 16 h 149"/>
                <a:gd name="T46" fmla="*/ 8 w 136"/>
                <a:gd name="T47" fmla="*/ 18 h 149"/>
                <a:gd name="T48" fmla="*/ 10 w 136"/>
                <a:gd name="T49" fmla="*/ 18 h 149"/>
                <a:gd name="T50" fmla="*/ 12 w 136"/>
                <a:gd name="T51" fmla="*/ 16 h 149"/>
                <a:gd name="T52" fmla="*/ 13 w 136"/>
                <a:gd name="T53" fmla="*/ 15 h 149"/>
                <a:gd name="T54" fmla="*/ 14 w 136"/>
                <a:gd name="T55" fmla="*/ 15 h 149"/>
                <a:gd name="T56" fmla="*/ 15 w 136"/>
                <a:gd name="T57" fmla="*/ 15 h 149"/>
                <a:gd name="T58" fmla="*/ 16 w 136"/>
                <a:gd name="T59" fmla="*/ 14 h 149"/>
                <a:gd name="T60" fmla="*/ 17 w 136"/>
                <a:gd name="T61" fmla="*/ 12 h 149"/>
                <a:gd name="T62" fmla="*/ 17 w 136"/>
                <a:gd name="T63" fmla="*/ 10 h 1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36" h="149">
                  <a:moveTo>
                    <a:pt x="123" y="75"/>
                  </a:moveTo>
                  <a:lnTo>
                    <a:pt x="131" y="67"/>
                  </a:lnTo>
                  <a:lnTo>
                    <a:pt x="135" y="58"/>
                  </a:lnTo>
                  <a:lnTo>
                    <a:pt x="136" y="47"/>
                  </a:lnTo>
                  <a:lnTo>
                    <a:pt x="133" y="38"/>
                  </a:lnTo>
                  <a:lnTo>
                    <a:pt x="129" y="34"/>
                  </a:lnTo>
                  <a:lnTo>
                    <a:pt x="126" y="30"/>
                  </a:lnTo>
                  <a:lnTo>
                    <a:pt x="121" y="28"/>
                  </a:lnTo>
                  <a:lnTo>
                    <a:pt x="117" y="26"/>
                  </a:lnTo>
                  <a:lnTo>
                    <a:pt x="112" y="26"/>
                  </a:lnTo>
                  <a:lnTo>
                    <a:pt x="106" y="26"/>
                  </a:lnTo>
                  <a:lnTo>
                    <a:pt x="102" y="26"/>
                  </a:lnTo>
                  <a:lnTo>
                    <a:pt x="96" y="28"/>
                  </a:lnTo>
                  <a:lnTo>
                    <a:pt x="94" y="18"/>
                  </a:lnTo>
                  <a:lnTo>
                    <a:pt x="88" y="8"/>
                  </a:lnTo>
                  <a:lnTo>
                    <a:pt x="79" y="3"/>
                  </a:lnTo>
                  <a:lnTo>
                    <a:pt x="68" y="0"/>
                  </a:lnTo>
                  <a:lnTo>
                    <a:pt x="58" y="3"/>
                  </a:lnTo>
                  <a:lnTo>
                    <a:pt x="50" y="8"/>
                  </a:lnTo>
                  <a:lnTo>
                    <a:pt x="44" y="16"/>
                  </a:lnTo>
                  <a:lnTo>
                    <a:pt x="42" y="27"/>
                  </a:lnTo>
                  <a:lnTo>
                    <a:pt x="36" y="24"/>
                  </a:lnTo>
                  <a:lnTo>
                    <a:pt x="30" y="24"/>
                  </a:lnTo>
                  <a:lnTo>
                    <a:pt x="25" y="24"/>
                  </a:lnTo>
                  <a:lnTo>
                    <a:pt x="20" y="24"/>
                  </a:lnTo>
                  <a:lnTo>
                    <a:pt x="15" y="27"/>
                  </a:lnTo>
                  <a:lnTo>
                    <a:pt x="11" y="29"/>
                  </a:lnTo>
                  <a:lnTo>
                    <a:pt x="7" y="32"/>
                  </a:lnTo>
                  <a:lnTo>
                    <a:pt x="4" y="37"/>
                  </a:lnTo>
                  <a:lnTo>
                    <a:pt x="0" y="46"/>
                  </a:lnTo>
                  <a:lnTo>
                    <a:pt x="2" y="57"/>
                  </a:lnTo>
                  <a:lnTo>
                    <a:pt x="6" y="66"/>
                  </a:lnTo>
                  <a:lnTo>
                    <a:pt x="13" y="74"/>
                  </a:lnTo>
                  <a:lnTo>
                    <a:pt x="5" y="81"/>
                  </a:lnTo>
                  <a:lnTo>
                    <a:pt x="0" y="90"/>
                  </a:lnTo>
                  <a:lnTo>
                    <a:pt x="0" y="100"/>
                  </a:lnTo>
                  <a:lnTo>
                    <a:pt x="4" y="111"/>
                  </a:lnTo>
                  <a:lnTo>
                    <a:pt x="7" y="115"/>
                  </a:lnTo>
                  <a:lnTo>
                    <a:pt x="11" y="119"/>
                  </a:lnTo>
                  <a:lnTo>
                    <a:pt x="14" y="121"/>
                  </a:lnTo>
                  <a:lnTo>
                    <a:pt x="19" y="122"/>
                  </a:lnTo>
                  <a:lnTo>
                    <a:pt x="25" y="123"/>
                  </a:lnTo>
                  <a:lnTo>
                    <a:pt x="29" y="123"/>
                  </a:lnTo>
                  <a:lnTo>
                    <a:pt x="34" y="122"/>
                  </a:lnTo>
                  <a:lnTo>
                    <a:pt x="40" y="121"/>
                  </a:lnTo>
                  <a:lnTo>
                    <a:pt x="42" y="132"/>
                  </a:lnTo>
                  <a:lnTo>
                    <a:pt x="49" y="141"/>
                  </a:lnTo>
                  <a:lnTo>
                    <a:pt x="57" y="147"/>
                  </a:lnTo>
                  <a:lnTo>
                    <a:pt x="67" y="149"/>
                  </a:lnTo>
                  <a:lnTo>
                    <a:pt x="78" y="147"/>
                  </a:lnTo>
                  <a:lnTo>
                    <a:pt x="86" y="141"/>
                  </a:lnTo>
                  <a:lnTo>
                    <a:pt x="91" y="133"/>
                  </a:lnTo>
                  <a:lnTo>
                    <a:pt x="94" y="122"/>
                  </a:lnTo>
                  <a:lnTo>
                    <a:pt x="100" y="123"/>
                  </a:lnTo>
                  <a:lnTo>
                    <a:pt x="105" y="125"/>
                  </a:lnTo>
                  <a:lnTo>
                    <a:pt x="111" y="125"/>
                  </a:lnTo>
                  <a:lnTo>
                    <a:pt x="116" y="123"/>
                  </a:lnTo>
                  <a:lnTo>
                    <a:pt x="120" y="122"/>
                  </a:lnTo>
                  <a:lnTo>
                    <a:pt x="125" y="120"/>
                  </a:lnTo>
                  <a:lnTo>
                    <a:pt x="128" y="117"/>
                  </a:lnTo>
                  <a:lnTo>
                    <a:pt x="132" y="112"/>
                  </a:lnTo>
                  <a:lnTo>
                    <a:pt x="135" y="103"/>
                  </a:lnTo>
                  <a:lnTo>
                    <a:pt x="134" y="92"/>
                  </a:lnTo>
                  <a:lnTo>
                    <a:pt x="129" y="83"/>
                  </a:lnTo>
                  <a:lnTo>
                    <a:pt x="123" y="75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55" name="Freeform 701"/>
            <p:cNvSpPr/>
            <p:nvPr/>
          </p:nvSpPr>
          <p:spPr bwMode="auto">
            <a:xfrm>
              <a:off x="2423" y="1713"/>
              <a:ext cx="20" cy="20"/>
            </a:xfrm>
            <a:custGeom>
              <a:avLst/>
              <a:gdLst>
                <a:gd name="T0" fmla="*/ 3 w 39"/>
                <a:gd name="T1" fmla="*/ 5 h 40"/>
                <a:gd name="T2" fmla="*/ 2 w 39"/>
                <a:gd name="T3" fmla="*/ 5 h 40"/>
                <a:gd name="T4" fmla="*/ 1 w 39"/>
                <a:gd name="T5" fmla="*/ 5 h 40"/>
                <a:gd name="T6" fmla="*/ 1 w 39"/>
                <a:gd name="T7" fmla="*/ 4 h 40"/>
                <a:gd name="T8" fmla="*/ 0 w 39"/>
                <a:gd name="T9" fmla="*/ 3 h 40"/>
                <a:gd name="T10" fmla="*/ 1 w 39"/>
                <a:gd name="T11" fmla="*/ 2 h 40"/>
                <a:gd name="T12" fmla="*/ 1 w 39"/>
                <a:gd name="T13" fmla="*/ 1 h 40"/>
                <a:gd name="T14" fmla="*/ 2 w 39"/>
                <a:gd name="T15" fmla="*/ 1 h 40"/>
                <a:gd name="T16" fmla="*/ 3 w 39"/>
                <a:gd name="T17" fmla="*/ 0 h 40"/>
                <a:gd name="T18" fmla="*/ 4 w 39"/>
                <a:gd name="T19" fmla="*/ 1 h 40"/>
                <a:gd name="T20" fmla="*/ 5 w 39"/>
                <a:gd name="T21" fmla="*/ 1 h 40"/>
                <a:gd name="T22" fmla="*/ 5 w 39"/>
                <a:gd name="T23" fmla="*/ 2 h 40"/>
                <a:gd name="T24" fmla="*/ 5 w 39"/>
                <a:gd name="T25" fmla="*/ 3 h 40"/>
                <a:gd name="T26" fmla="*/ 5 w 39"/>
                <a:gd name="T27" fmla="*/ 4 h 40"/>
                <a:gd name="T28" fmla="*/ 5 w 39"/>
                <a:gd name="T29" fmla="*/ 5 h 40"/>
                <a:gd name="T30" fmla="*/ 4 w 39"/>
                <a:gd name="T31" fmla="*/ 5 h 40"/>
                <a:gd name="T32" fmla="*/ 3 w 39"/>
                <a:gd name="T33" fmla="*/ 5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" h="40">
                  <a:moveTo>
                    <a:pt x="19" y="40"/>
                  </a:moveTo>
                  <a:lnTo>
                    <a:pt x="11" y="38"/>
                  </a:lnTo>
                  <a:lnTo>
                    <a:pt x="5" y="34"/>
                  </a:lnTo>
                  <a:lnTo>
                    <a:pt x="1" y="27"/>
                  </a:lnTo>
                  <a:lnTo>
                    <a:pt x="0" y="20"/>
                  </a:lnTo>
                  <a:lnTo>
                    <a:pt x="1" y="12"/>
                  </a:lnTo>
                  <a:lnTo>
                    <a:pt x="5" y="6"/>
                  </a:lnTo>
                  <a:lnTo>
                    <a:pt x="11" y="2"/>
                  </a:lnTo>
                  <a:lnTo>
                    <a:pt x="19" y="0"/>
                  </a:lnTo>
                  <a:lnTo>
                    <a:pt x="26" y="2"/>
                  </a:lnTo>
                  <a:lnTo>
                    <a:pt x="33" y="6"/>
                  </a:lnTo>
                  <a:lnTo>
                    <a:pt x="38" y="12"/>
                  </a:lnTo>
                  <a:lnTo>
                    <a:pt x="39" y="20"/>
                  </a:lnTo>
                  <a:lnTo>
                    <a:pt x="38" y="27"/>
                  </a:lnTo>
                  <a:lnTo>
                    <a:pt x="33" y="34"/>
                  </a:lnTo>
                  <a:lnTo>
                    <a:pt x="26" y="38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56" name="Freeform 702"/>
            <p:cNvSpPr/>
            <p:nvPr/>
          </p:nvSpPr>
          <p:spPr bwMode="auto">
            <a:xfrm>
              <a:off x="3282" y="2529"/>
              <a:ext cx="64" cy="90"/>
            </a:xfrm>
            <a:custGeom>
              <a:avLst/>
              <a:gdLst>
                <a:gd name="T0" fmla="*/ 0 w 129"/>
                <a:gd name="T1" fmla="*/ 22 h 181"/>
                <a:gd name="T2" fmla="*/ 3 w 129"/>
                <a:gd name="T3" fmla="*/ 21 h 181"/>
                <a:gd name="T4" fmla="*/ 6 w 129"/>
                <a:gd name="T5" fmla="*/ 19 h 181"/>
                <a:gd name="T6" fmla="*/ 9 w 129"/>
                <a:gd name="T7" fmla="*/ 17 h 181"/>
                <a:gd name="T8" fmla="*/ 12 w 129"/>
                <a:gd name="T9" fmla="*/ 15 h 181"/>
                <a:gd name="T10" fmla="*/ 14 w 129"/>
                <a:gd name="T11" fmla="*/ 12 h 181"/>
                <a:gd name="T12" fmla="*/ 15 w 129"/>
                <a:gd name="T13" fmla="*/ 9 h 181"/>
                <a:gd name="T14" fmla="*/ 16 w 129"/>
                <a:gd name="T15" fmla="*/ 6 h 181"/>
                <a:gd name="T16" fmla="*/ 15 w 129"/>
                <a:gd name="T17" fmla="*/ 3 h 181"/>
                <a:gd name="T18" fmla="*/ 14 w 129"/>
                <a:gd name="T19" fmla="*/ 1 h 181"/>
                <a:gd name="T20" fmla="*/ 12 w 129"/>
                <a:gd name="T21" fmla="*/ 0 h 181"/>
                <a:gd name="T22" fmla="*/ 10 w 129"/>
                <a:gd name="T23" fmla="*/ 0 h 181"/>
                <a:gd name="T24" fmla="*/ 9 w 129"/>
                <a:gd name="T25" fmla="*/ 1 h 181"/>
                <a:gd name="T26" fmla="*/ 7 w 129"/>
                <a:gd name="T27" fmla="*/ 2 h 181"/>
                <a:gd name="T28" fmla="*/ 6 w 129"/>
                <a:gd name="T29" fmla="*/ 4 h 181"/>
                <a:gd name="T30" fmla="*/ 6 w 129"/>
                <a:gd name="T31" fmla="*/ 7 h 181"/>
                <a:gd name="T32" fmla="*/ 6 w 129"/>
                <a:gd name="T33" fmla="*/ 9 h 181"/>
                <a:gd name="T34" fmla="*/ 6 w 129"/>
                <a:gd name="T35" fmla="*/ 11 h 181"/>
                <a:gd name="T36" fmla="*/ 6 w 129"/>
                <a:gd name="T37" fmla="*/ 14 h 181"/>
                <a:gd name="T38" fmla="*/ 5 w 129"/>
                <a:gd name="T39" fmla="*/ 16 h 181"/>
                <a:gd name="T40" fmla="*/ 3 w 129"/>
                <a:gd name="T41" fmla="*/ 18 h 181"/>
                <a:gd name="T42" fmla="*/ 2 w 129"/>
                <a:gd name="T43" fmla="*/ 20 h 181"/>
                <a:gd name="T44" fmla="*/ 1 w 129"/>
                <a:gd name="T45" fmla="*/ 21 h 181"/>
                <a:gd name="T46" fmla="*/ 0 w 129"/>
                <a:gd name="T47" fmla="*/ 22 h 181"/>
                <a:gd name="T48" fmla="*/ 0 w 129"/>
                <a:gd name="T49" fmla="*/ 22 h 18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9" h="181">
                  <a:moveTo>
                    <a:pt x="0" y="181"/>
                  </a:moveTo>
                  <a:lnTo>
                    <a:pt x="25" y="172"/>
                  </a:lnTo>
                  <a:lnTo>
                    <a:pt x="52" y="158"/>
                  </a:lnTo>
                  <a:lnTo>
                    <a:pt x="76" y="141"/>
                  </a:lnTo>
                  <a:lnTo>
                    <a:pt x="97" y="120"/>
                  </a:lnTo>
                  <a:lnTo>
                    <a:pt x="114" y="98"/>
                  </a:lnTo>
                  <a:lnTo>
                    <a:pt x="124" y="74"/>
                  </a:lnTo>
                  <a:lnTo>
                    <a:pt x="129" y="50"/>
                  </a:lnTo>
                  <a:lnTo>
                    <a:pt x="124" y="26"/>
                  </a:lnTo>
                  <a:lnTo>
                    <a:pt x="114" y="8"/>
                  </a:lnTo>
                  <a:lnTo>
                    <a:pt x="100" y="0"/>
                  </a:lnTo>
                  <a:lnTo>
                    <a:pt x="86" y="1"/>
                  </a:lnTo>
                  <a:lnTo>
                    <a:pt x="72" y="8"/>
                  </a:lnTo>
                  <a:lnTo>
                    <a:pt x="61" y="21"/>
                  </a:lnTo>
                  <a:lnTo>
                    <a:pt x="53" y="38"/>
                  </a:lnTo>
                  <a:lnTo>
                    <a:pt x="49" y="58"/>
                  </a:lnTo>
                  <a:lnTo>
                    <a:pt x="52" y="79"/>
                  </a:lnTo>
                  <a:lnTo>
                    <a:pt x="54" y="95"/>
                  </a:lnTo>
                  <a:lnTo>
                    <a:pt x="49" y="113"/>
                  </a:lnTo>
                  <a:lnTo>
                    <a:pt x="41" y="129"/>
                  </a:lnTo>
                  <a:lnTo>
                    <a:pt x="31" y="145"/>
                  </a:lnTo>
                  <a:lnTo>
                    <a:pt x="19" y="160"/>
                  </a:lnTo>
                  <a:lnTo>
                    <a:pt x="10" y="171"/>
                  </a:lnTo>
                  <a:lnTo>
                    <a:pt x="2" y="179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57" name="Freeform 703"/>
            <p:cNvSpPr/>
            <p:nvPr/>
          </p:nvSpPr>
          <p:spPr bwMode="auto">
            <a:xfrm>
              <a:off x="3251" y="2513"/>
              <a:ext cx="45" cy="103"/>
            </a:xfrm>
            <a:custGeom>
              <a:avLst/>
              <a:gdLst>
                <a:gd name="T0" fmla="*/ 7 w 90"/>
                <a:gd name="T1" fmla="*/ 26 h 206"/>
                <a:gd name="T2" fmla="*/ 9 w 90"/>
                <a:gd name="T3" fmla="*/ 23 h 206"/>
                <a:gd name="T4" fmla="*/ 10 w 90"/>
                <a:gd name="T5" fmla="*/ 20 h 206"/>
                <a:gd name="T6" fmla="*/ 11 w 90"/>
                <a:gd name="T7" fmla="*/ 16 h 206"/>
                <a:gd name="T8" fmla="*/ 12 w 90"/>
                <a:gd name="T9" fmla="*/ 13 h 206"/>
                <a:gd name="T10" fmla="*/ 11 w 90"/>
                <a:gd name="T11" fmla="*/ 9 h 206"/>
                <a:gd name="T12" fmla="*/ 11 w 90"/>
                <a:gd name="T13" fmla="*/ 6 h 206"/>
                <a:gd name="T14" fmla="*/ 9 w 90"/>
                <a:gd name="T15" fmla="*/ 3 h 206"/>
                <a:gd name="T16" fmla="*/ 7 w 90"/>
                <a:gd name="T17" fmla="*/ 1 h 206"/>
                <a:gd name="T18" fmla="*/ 5 w 90"/>
                <a:gd name="T19" fmla="*/ 0 h 206"/>
                <a:gd name="T20" fmla="*/ 3 w 90"/>
                <a:gd name="T21" fmla="*/ 1 h 206"/>
                <a:gd name="T22" fmla="*/ 1 w 90"/>
                <a:gd name="T23" fmla="*/ 2 h 206"/>
                <a:gd name="T24" fmla="*/ 1 w 90"/>
                <a:gd name="T25" fmla="*/ 4 h 206"/>
                <a:gd name="T26" fmla="*/ 0 w 90"/>
                <a:gd name="T27" fmla="*/ 6 h 206"/>
                <a:gd name="T28" fmla="*/ 1 w 90"/>
                <a:gd name="T29" fmla="*/ 8 h 206"/>
                <a:gd name="T30" fmla="*/ 2 w 90"/>
                <a:gd name="T31" fmla="*/ 10 h 206"/>
                <a:gd name="T32" fmla="*/ 4 w 90"/>
                <a:gd name="T33" fmla="*/ 12 h 206"/>
                <a:gd name="T34" fmla="*/ 5 w 90"/>
                <a:gd name="T35" fmla="*/ 14 h 206"/>
                <a:gd name="T36" fmla="*/ 6 w 90"/>
                <a:gd name="T37" fmla="*/ 16 h 206"/>
                <a:gd name="T38" fmla="*/ 7 w 90"/>
                <a:gd name="T39" fmla="*/ 18 h 206"/>
                <a:gd name="T40" fmla="*/ 7 w 90"/>
                <a:gd name="T41" fmla="*/ 20 h 206"/>
                <a:gd name="T42" fmla="*/ 7 w 90"/>
                <a:gd name="T43" fmla="*/ 23 h 206"/>
                <a:gd name="T44" fmla="*/ 7 w 90"/>
                <a:gd name="T45" fmla="*/ 25 h 206"/>
                <a:gd name="T46" fmla="*/ 7 w 90"/>
                <a:gd name="T47" fmla="*/ 26 h 206"/>
                <a:gd name="T48" fmla="*/ 7 w 90"/>
                <a:gd name="T49" fmla="*/ 26 h 20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90" h="206">
                  <a:moveTo>
                    <a:pt x="50" y="206"/>
                  </a:moveTo>
                  <a:lnTo>
                    <a:pt x="65" y="183"/>
                  </a:lnTo>
                  <a:lnTo>
                    <a:pt x="77" y="157"/>
                  </a:lnTo>
                  <a:lnTo>
                    <a:pt x="85" y="128"/>
                  </a:lnTo>
                  <a:lnTo>
                    <a:pt x="90" y="99"/>
                  </a:lnTo>
                  <a:lnTo>
                    <a:pt x="88" y="70"/>
                  </a:lnTo>
                  <a:lnTo>
                    <a:pt x="83" y="45"/>
                  </a:lnTo>
                  <a:lnTo>
                    <a:pt x="70" y="23"/>
                  </a:lnTo>
                  <a:lnTo>
                    <a:pt x="52" y="7"/>
                  </a:lnTo>
                  <a:lnTo>
                    <a:pt x="33" y="0"/>
                  </a:lnTo>
                  <a:lnTo>
                    <a:pt x="18" y="2"/>
                  </a:lnTo>
                  <a:lnTo>
                    <a:pt x="7" y="12"/>
                  </a:lnTo>
                  <a:lnTo>
                    <a:pt x="1" y="26"/>
                  </a:lnTo>
                  <a:lnTo>
                    <a:pt x="0" y="43"/>
                  </a:lnTo>
                  <a:lnTo>
                    <a:pt x="3" y="61"/>
                  </a:lnTo>
                  <a:lnTo>
                    <a:pt x="12" y="80"/>
                  </a:lnTo>
                  <a:lnTo>
                    <a:pt x="27" y="93"/>
                  </a:lnTo>
                  <a:lnTo>
                    <a:pt x="39" y="106"/>
                  </a:lnTo>
                  <a:lnTo>
                    <a:pt x="47" y="122"/>
                  </a:lnTo>
                  <a:lnTo>
                    <a:pt x="52" y="141"/>
                  </a:lnTo>
                  <a:lnTo>
                    <a:pt x="53" y="159"/>
                  </a:lnTo>
                  <a:lnTo>
                    <a:pt x="53" y="178"/>
                  </a:lnTo>
                  <a:lnTo>
                    <a:pt x="53" y="193"/>
                  </a:lnTo>
                  <a:lnTo>
                    <a:pt x="50" y="203"/>
                  </a:lnTo>
                  <a:lnTo>
                    <a:pt x="50" y="206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58" name="Freeform 704"/>
            <p:cNvSpPr/>
            <p:nvPr/>
          </p:nvSpPr>
          <p:spPr bwMode="auto">
            <a:xfrm>
              <a:off x="3283" y="2583"/>
              <a:ext cx="100" cy="50"/>
            </a:xfrm>
            <a:custGeom>
              <a:avLst/>
              <a:gdLst>
                <a:gd name="T0" fmla="*/ 0 w 201"/>
                <a:gd name="T1" fmla="*/ 10 h 99"/>
                <a:gd name="T2" fmla="*/ 1 w 201"/>
                <a:gd name="T3" fmla="*/ 11 h 99"/>
                <a:gd name="T4" fmla="*/ 3 w 201"/>
                <a:gd name="T5" fmla="*/ 11 h 99"/>
                <a:gd name="T6" fmla="*/ 4 w 201"/>
                <a:gd name="T7" fmla="*/ 12 h 99"/>
                <a:gd name="T8" fmla="*/ 6 w 201"/>
                <a:gd name="T9" fmla="*/ 12 h 99"/>
                <a:gd name="T10" fmla="*/ 8 w 201"/>
                <a:gd name="T11" fmla="*/ 13 h 99"/>
                <a:gd name="T12" fmla="*/ 10 w 201"/>
                <a:gd name="T13" fmla="*/ 13 h 99"/>
                <a:gd name="T14" fmla="*/ 12 w 201"/>
                <a:gd name="T15" fmla="*/ 13 h 99"/>
                <a:gd name="T16" fmla="*/ 14 w 201"/>
                <a:gd name="T17" fmla="*/ 13 h 99"/>
                <a:gd name="T18" fmla="*/ 15 w 201"/>
                <a:gd name="T19" fmla="*/ 12 h 99"/>
                <a:gd name="T20" fmla="*/ 17 w 201"/>
                <a:gd name="T21" fmla="*/ 12 h 99"/>
                <a:gd name="T22" fmla="*/ 19 w 201"/>
                <a:gd name="T23" fmla="*/ 12 h 99"/>
                <a:gd name="T24" fmla="*/ 20 w 201"/>
                <a:gd name="T25" fmla="*/ 11 h 99"/>
                <a:gd name="T26" fmla="*/ 21 w 201"/>
                <a:gd name="T27" fmla="*/ 10 h 99"/>
                <a:gd name="T28" fmla="*/ 23 w 201"/>
                <a:gd name="T29" fmla="*/ 9 h 99"/>
                <a:gd name="T30" fmla="*/ 23 w 201"/>
                <a:gd name="T31" fmla="*/ 8 h 99"/>
                <a:gd name="T32" fmla="*/ 24 w 201"/>
                <a:gd name="T33" fmla="*/ 6 h 99"/>
                <a:gd name="T34" fmla="*/ 25 w 201"/>
                <a:gd name="T35" fmla="*/ 4 h 99"/>
                <a:gd name="T36" fmla="*/ 24 w 201"/>
                <a:gd name="T37" fmla="*/ 2 h 99"/>
                <a:gd name="T38" fmla="*/ 23 w 201"/>
                <a:gd name="T39" fmla="*/ 1 h 99"/>
                <a:gd name="T40" fmla="*/ 21 w 201"/>
                <a:gd name="T41" fmla="*/ 0 h 99"/>
                <a:gd name="T42" fmla="*/ 19 w 201"/>
                <a:gd name="T43" fmla="*/ 1 h 99"/>
                <a:gd name="T44" fmla="*/ 17 w 201"/>
                <a:gd name="T45" fmla="*/ 2 h 99"/>
                <a:gd name="T46" fmla="*/ 15 w 201"/>
                <a:gd name="T47" fmla="*/ 3 h 99"/>
                <a:gd name="T48" fmla="*/ 13 w 201"/>
                <a:gd name="T49" fmla="*/ 5 h 99"/>
                <a:gd name="T50" fmla="*/ 12 w 201"/>
                <a:gd name="T51" fmla="*/ 7 h 99"/>
                <a:gd name="T52" fmla="*/ 10 w 201"/>
                <a:gd name="T53" fmla="*/ 8 h 99"/>
                <a:gd name="T54" fmla="*/ 8 w 201"/>
                <a:gd name="T55" fmla="*/ 9 h 99"/>
                <a:gd name="T56" fmla="*/ 5 w 201"/>
                <a:gd name="T57" fmla="*/ 10 h 99"/>
                <a:gd name="T58" fmla="*/ 3 w 201"/>
                <a:gd name="T59" fmla="*/ 10 h 99"/>
                <a:gd name="T60" fmla="*/ 1 w 201"/>
                <a:gd name="T61" fmla="*/ 10 h 99"/>
                <a:gd name="T62" fmla="*/ 0 w 201"/>
                <a:gd name="T63" fmla="*/ 10 h 99"/>
                <a:gd name="T64" fmla="*/ 0 w 201"/>
                <a:gd name="T65" fmla="*/ 10 h 9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01" h="99">
                  <a:moveTo>
                    <a:pt x="0" y="78"/>
                  </a:moveTo>
                  <a:lnTo>
                    <a:pt x="13" y="84"/>
                  </a:lnTo>
                  <a:lnTo>
                    <a:pt x="26" y="88"/>
                  </a:lnTo>
                  <a:lnTo>
                    <a:pt x="39" y="92"/>
                  </a:lnTo>
                  <a:lnTo>
                    <a:pt x="53" y="95"/>
                  </a:lnTo>
                  <a:lnTo>
                    <a:pt x="68" y="98"/>
                  </a:lnTo>
                  <a:lnTo>
                    <a:pt x="83" y="99"/>
                  </a:lnTo>
                  <a:lnTo>
                    <a:pt x="98" y="99"/>
                  </a:lnTo>
                  <a:lnTo>
                    <a:pt x="113" y="99"/>
                  </a:lnTo>
                  <a:lnTo>
                    <a:pt x="127" y="96"/>
                  </a:lnTo>
                  <a:lnTo>
                    <a:pt x="140" y="93"/>
                  </a:lnTo>
                  <a:lnTo>
                    <a:pt x="152" y="90"/>
                  </a:lnTo>
                  <a:lnTo>
                    <a:pt x="165" y="84"/>
                  </a:lnTo>
                  <a:lnTo>
                    <a:pt x="175" y="77"/>
                  </a:lnTo>
                  <a:lnTo>
                    <a:pt x="184" y="68"/>
                  </a:lnTo>
                  <a:lnTo>
                    <a:pt x="191" y="58"/>
                  </a:lnTo>
                  <a:lnTo>
                    <a:pt x="197" y="47"/>
                  </a:lnTo>
                  <a:lnTo>
                    <a:pt x="201" y="27"/>
                  </a:lnTo>
                  <a:lnTo>
                    <a:pt x="196" y="12"/>
                  </a:lnTo>
                  <a:lnTo>
                    <a:pt x="186" y="3"/>
                  </a:lnTo>
                  <a:lnTo>
                    <a:pt x="171" y="0"/>
                  </a:lnTo>
                  <a:lnTo>
                    <a:pt x="153" y="2"/>
                  </a:lnTo>
                  <a:lnTo>
                    <a:pt x="136" y="9"/>
                  </a:lnTo>
                  <a:lnTo>
                    <a:pt x="120" y="20"/>
                  </a:lnTo>
                  <a:lnTo>
                    <a:pt x="108" y="38"/>
                  </a:lnTo>
                  <a:lnTo>
                    <a:pt x="98" y="52"/>
                  </a:lnTo>
                  <a:lnTo>
                    <a:pt x="83" y="62"/>
                  </a:lnTo>
                  <a:lnTo>
                    <a:pt x="66" y="69"/>
                  </a:lnTo>
                  <a:lnTo>
                    <a:pt x="47" y="73"/>
                  </a:lnTo>
                  <a:lnTo>
                    <a:pt x="29" y="76"/>
                  </a:lnTo>
                  <a:lnTo>
                    <a:pt x="14" y="78"/>
                  </a:lnTo>
                  <a:lnTo>
                    <a:pt x="4" y="78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59" name="Freeform 705"/>
            <p:cNvSpPr/>
            <p:nvPr/>
          </p:nvSpPr>
          <p:spPr bwMode="auto">
            <a:xfrm>
              <a:off x="3281" y="2628"/>
              <a:ext cx="99" cy="50"/>
            </a:xfrm>
            <a:custGeom>
              <a:avLst/>
              <a:gdLst>
                <a:gd name="T0" fmla="*/ 0 w 198"/>
                <a:gd name="T1" fmla="*/ 0 h 100"/>
                <a:gd name="T2" fmla="*/ 2 w 198"/>
                <a:gd name="T3" fmla="*/ 3 h 100"/>
                <a:gd name="T4" fmla="*/ 5 w 198"/>
                <a:gd name="T5" fmla="*/ 6 h 100"/>
                <a:gd name="T6" fmla="*/ 7 w 198"/>
                <a:gd name="T7" fmla="*/ 9 h 100"/>
                <a:gd name="T8" fmla="*/ 10 w 198"/>
                <a:gd name="T9" fmla="*/ 11 h 100"/>
                <a:gd name="T10" fmla="*/ 14 w 198"/>
                <a:gd name="T11" fmla="*/ 12 h 100"/>
                <a:gd name="T12" fmla="*/ 17 w 198"/>
                <a:gd name="T13" fmla="*/ 13 h 100"/>
                <a:gd name="T14" fmla="*/ 20 w 198"/>
                <a:gd name="T15" fmla="*/ 13 h 100"/>
                <a:gd name="T16" fmla="*/ 23 w 198"/>
                <a:gd name="T17" fmla="*/ 12 h 100"/>
                <a:gd name="T18" fmla="*/ 24 w 198"/>
                <a:gd name="T19" fmla="*/ 10 h 100"/>
                <a:gd name="T20" fmla="*/ 25 w 198"/>
                <a:gd name="T21" fmla="*/ 8 h 100"/>
                <a:gd name="T22" fmla="*/ 25 w 198"/>
                <a:gd name="T23" fmla="*/ 6 h 100"/>
                <a:gd name="T24" fmla="*/ 23 w 198"/>
                <a:gd name="T25" fmla="*/ 5 h 100"/>
                <a:gd name="T26" fmla="*/ 22 w 198"/>
                <a:gd name="T27" fmla="*/ 4 h 100"/>
                <a:gd name="T28" fmla="*/ 19 w 198"/>
                <a:gd name="T29" fmla="*/ 3 h 100"/>
                <a:gd name="T30" fmla="*/ 17 w 198"/>
                <a:gd name="T31" fmla="*/ 3 h 100"/>
                <a:gd name="T32" fmla="*/ 14 w 198"/>
                <a:gd name="T33" fmla="*/ 4 h 100"/>
                <a:gd name="T34" fmla="*/ 12 w 198"/>
                <a:gd name="T35" fmla="*/ 5 h 100"/>
                <a:gd name="T36" fmla="*/ 10 w 198"/>
                <a:gd name="T37" fmla="*/ 5 h 100"/>
                <a:gd name="T38" fmla="*/ 8 w 198"/>
                <a:gd name="T39" fmla="*/ 4 h 100"/>
                <a:gd name="T40" fmla="*/ 6 w 198"/>
                <a:gd name="T41" fmla="*/ 3 h 100"/>
                <a:gd name="T42" fmla="*/ 4 w 198"/>
                <a:gd name="T43" fmla="*/ 2 h 100"/>
                <a:gd name="T44" fmla="*/ 2 w 198"/>
                <a:gd name="T45" fmla="*/ 1 h 100"/>
                <a:gd name="T46" fmla="*/ 1 w 198"/>
                <a:gd name="T47" fmla="*/ 1 h 100"/>
                <a:gd name="T48" fmla="*/ 0 w 198"/>
                <a:gd name="T49" fmla="*/ 0 h 10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98" h="100">
                  <a:moveTo>
                    <a:pt x="0" y="0"/>
                  </a:moveTo>
                  <a:lnTo>
                    <a:pt x="15" y="23"/>
                  </a:lnTo>
                  <a:lnTo>
                    <a:pt x="33" y="44"/>
                  </a:lnTo>
                  <a:lnTo>
                    <a:pt x="55" y="65"/>
                  </a:lnTo>
                  <a:lnTo>
                    <a:pt x="79" y="81"/>
                  </a:lnTo>
                  <a:lnTo>
                    <a:pt x="105" y="94"/>
                  </a:lnTo>
                  <a:lnTo>
                    <a:pt x="130" y="100"/>
                  </a:lnTo>
                  <a:lnTo>
                    <a:pt x="154" y="99"/>
                  </a:lnTo>
                  <a:lnTo>
                    <a:pt x="177" y="89"/>
                  </a:lnTo>
                  <a:lnTo>
                    <a:pt x="192" y="76"/>
                  </a:lnTo>
                  <a:lnTo>
                    <a:pt x="198" y="61"/>
                  </a:lnTo>
                  <a:lnTo>
                    <a:pt x="194" y="47"/>
                  </a:lnTo>
                  <a:lnTo>
                    <a:pt x="184" y="35"/>
                  </a:lnTo>
                  <a:lnTo>
                    <a:pt x="169" y="26"/>
                  </a:lnTo>
                  <a:lnTo>
                    <a:pt x="151" y="21"/>
                  </a:lnTo>
                  <a:lnTo>
                    <a:pt x="131" y="23"/>
                  </a:lnTo>
                  <a:lnTo>
                    <a:pt x="111" y="29"/>
                  </a:lnTo>
                  <a:lnTo>
                    <a:pt x="95" y="34"/>
                  </a:lnTo>
                  <a:lnTo>
                    <a:pt x="78" y="34"/>
                  </a:lnTo>
                  <a:lnTo>
                    <a:pt x="58" y="29"/>
                  </a:lnTo>
                  <a:lnTo>
                    <a:pt x="41" y="23"/>
                  </a:lnTo>
                  <a:lnTo>
                    <a:pt x="25" y="15"/>
                  </a:lnTo>
                  <a:lnTo>
                    <a:pt x="11" y="8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60" name="Freeform 706"/>
            <p:cNvSpPr/>
            <p:nvPr/>
          </p:nvSpPr>
          <p:spPr bwMode="auto">
            <a:xfrm>
              <a:off x="3273" y="2637"/>
              <a:ext cx="68" cy="87"/>
            </a:xfrm>
            <a:custGeom>
              <a:avLst/>
              <a:gdLst>
                <a:gd name="T0" fmla="*/ 0 w 136"/>
                <a:gd name="T1" fmla="*/ 0 h 174"/>
                <a:gd name="T2" fmla="*/ 0 w 136"/>
                <a:gd name="T3" fmla="*/ 4 h 174"/>
                <a:gd name="T4" fmla="*/ 1 w 136"/>
                <a:gd name="T5" fmla="*/ 7 h 174"/>
                <a:gd name="T6" fmla="*/ 2 w 136"/>
                <a:gd name="T7" fmla="*/ 11 h 174"/>
                <a:gd name="T8" fmla="*/ 3 w 136"/>
                <a:gd name="T9" fmla="*/ 15 h 174"/>
                <a:gd name="T10" fmla="*/ 5 w 136"/>
                <a:gd name="T11" fmla="*/ 18 h 174"/>
                <a:gd name="T12" fmla="*/ 7 w 136"/>
                <a:gd name="T13" fmla="*/ 20 h 174"/>
                <a:gd name="T14" fmla="*/ 10 w 136"/>
                <a:gd name="T15" fmla="*/ 22 h 174"/>
                <a:gd name="T16" fmla="*/ 13 w 136"/>
                <a:gd name="T17" fmla="*/ 22 h 174"/>
                <a:gd name="T18" fmla="*/ 15 w 136"/>
                <a:gd name="T19" fmla="*/ 22 h 174"/>
                <a:gd name="T20" fmla="*/ 17 w 136"/>
                <a:gd name="T21" fmla="*/ 21 h 174"/>
                <a:gd name="T22" fmla="*/ 17 w 136"/>
                <a:gd name="T23" fmla="*/ 19 h 174"/>
                <a:gd name="T24" fmla="*/ 17 w 136"/>
                <a:gd name="T25" fmla="*/ 17 h 174"/>
                <a:gd name="T26" fmla="*/ 16 w 136"/>
                <a:gd name="T27" fmla="*/ 15 h 174"/>
                <a:gd name="T28" fmla="*/ 15 w 136"/>
                <a:gd name="T29" fmla="*/ 13 h 174"/>
                <a:gd name="T30" fmla="*/ 12 w 136"/>
                <a:gd name="T31" fmla="*/ 12 h 174"/>
                <a:gd name="T32" fmla="*/ 10 w 136"/>
                <a:gd name="T33" fmla="*/ 11 h 174"/>
                <a:gd name="T34" fmla="*/ 8 w 136"/>
                <a:gd name="T35" fmla="*/ 11 h 174"/>
                <a:gd name="T36" fmla="*/ 6 w 136"/>
                <a:gd name="T37" fmla="*/ 10 h 174"/>
                <a:gd name="T38" fmla="*/ 4 w 136"/>
                <a:gd name="T39" fmla="*/ 8 h 174"/>
                <a:gd name="T40" fmla="*/ 3 w 136"/>
                <a:gd name="T41" fmla="*/ 6 h 174"/>
                <a:gd name="T42" fmla="*/ 2 w 136"/>
                <a:gd name="T43" fmla="*/ 4 h 174"/>
                <a:gd name="T44" fmla="*/ 1 w 136"/>
                <a:gd name="T45" fmla="*/ 2 h 174"/>
                <a:gd name="T46" fmla="*/ 1 w 136"/>
                <a:gd name="T47" fmla="*/ 1 h 174"/>
                <a:gd name="T48" fmla="*/ 0 w 136"/>
                <a:gd name="T49" fmla="*/ 0 h 17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36" h="174">
                  <a:moveTo>
                    <a:pt x="0" y="0"/>
                  </a:moveTo>
                  <a:lnTo>
                    <a:pt x="0" y="28"/>
                  </a:lnTo>
                  <a:lnTo>
                    <a:pt x="2" y="56"/>
                  </a:lnTo>
                  <a:lnTo>
                    <a:pt x="10" y="85"/>
                  </a:lnTo>
                  <a:lnTo>
                    <a:pt x="20" y="113"/>
                  </a:lnTo>
                  <a:lnTo>
                    <a:pt x="35" y="137"/>
                  </a:lnTo>
                  <a:lnTo>
                    <a:pt x="53" y="157"/>
                  </a:lnTo>
                  <a:lnTo>
                    <a:pt x="74" y="169"/>
                  </a:lnTo>
                  <a:lnTo>
                    <a:pt x="99" y="174"/>
                  </a:lnTo>
                  <a:lnTo>
                    <a:pt x="118" y="170"/>
                  </a:lnTo>
                  <a:lnTo>
                    <a:pt x="131" y="161"/>
                  </a:lnTo>
                  <a:lnTo>
                    <a:pt x="136" y="147"/>
                  </a:lnTo>
                  <a:lnTo>
                    <a:pt x="133" y="132"/>
                  </a:lnTo>
                  <a:lnTo>
                    <a:pt x="126" y="116"/>
                  </a:lnTo>
                  <a:lnTo>
                    <a:pt x="114" y="102"/>
                  </a:lnTo>
                  <a:lnTo>
                    <a:pt x="96" y="92"/>
                  </a:lnTo>
                  <a:lnTo>
                    <a:pt x="77" y="88"/>
                  </a:lnTo>
                  <a:lnTo>
                    <a:pt x="61" y="83"/>
                  </a:lnTo>
                  <a:lnTo>
                    <a:pt x="46" y="73"/>
                  </a:lnTo>
                  <a:lnTo>
                    <a:pt x="32" y="59"/>
                  </a:lnTo>
                  <a:lnTo>
                    <a:pt x="21" y="43"/>
                  </a:lnTo>
                  <a:lnTo>
                    <a:pt x="12" y="26"/>
                  </a:lnTo>
                  <a:lnTo>
                    <a:pt x="5" y="13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61" name="Freeform 707"/>
            <p:cNvSpPr/>
            <p:nvPr/>
          </p:nvSpPr>
          <p:spPr bwMode="auto">
            <a:xfrm>
              <a:off x="3028" y="2593"/>
              <a:ext cx="234" cy="81"/>
            </a:xfrm>
            <a:custGeom>
              <a:avLst/>
              <a:gdLst>
                <a:gd name="T0" fmla="*/ 1 w 469"/>
                <a:gd name="T1" fmla="*/ 0 h 163"/>
                <a:gd name="T2" fmla="*/ 0 w 469"/>
                <a:gd name="T3" fmla="*/ 0 h 163"/>
                <a:gd name="T4" fmla="*/ 0 w 469"/>
                <a:gd name="T5" fmla="*/ 0 h 163"/>
                <a:gd name="T6" fmla="*/ 0 w 469"/>
                <a:gd name="T7" fmla="*/ 1 h 163"/>
                <a:gd name="T8" fmla="*/ 2 w 469"/>
                <a:gd name="T9" fmla="*/ 2 h 163"/>
                <a:gd name="T10" fmla="*/ 4 w 469"/>
                <a:gd name="T11" fmla="*/ 4 h 163"/>
                <a:gd name="T12" fmla="*/ 6 w 469"/>
                <a:gd name="T13" fmla="*/ 6 h 163"/>
                <a:gd name="T14" fmla="*/ 9 w 469"/>
                <a:gd name="T15" fmla="*/ 8 h 163"/>
                <a:gd name="T16" fmla="*/ 13 w 469"/>
                <a:gd name="T17" fmla="*/ 10 h 163"/>
                <a:gd name="T18" fmla="*/ 17 w 469"/>
                <a:gd name="T19" fmla="*/ 13 h 163"/>
                <a:gd name="T20" fmla="*/ 21 w 469"/>
                <a:gd name="T21" fmla="*/ 15 h 163"/>
                <a:gd name="T22" fmla="*/ 26 w 469"/>
                <a:gd name="T23" fmla="*/ 17 h 163"/>
                <a:gd name="T24" fmla="*/ 31 w 469"/>
                <a:gd name="T25" fmla="*/ 18 h 163"/>
                <a:gd name="T26" fmla="*/ 35 w 469"/>
                <a:gd name="T27" fmla="*/ 19 h 163"/>
                <a:gd name="T28" fmla="*/ 40 w 469"/>
                <a:gd name="T29" fmla="*/ 20 h 163"/>
                <a:gd name="T30" fmla="*/ 45 w 469"/>
                <a:gd name="T31" fmla="*/ 20 h 163"/>
                <a:gd name="T32" fmla="*/ 50 w 469"/>
                <a:gd name="T33" fmla="*/ 19 h 163"/>
                <a:gd name="T34" fmla="*/ 53 w 469"/>
                <a:gd name="T35" fmla="*/ 18 h 163"/>
                <a:gd name="T36" fmla="*/ 55 w 469"/>
                <a:gd name="T37" fmla="*/ 16 h 163"/>
                <a:gd name="T38" fmla="*/ 56 w 469"/>
                <a:gd name="T39" fmla="*/ 15 h 163"/>
                <a:gd name="T40" fmla="*/ 57 w 469"/>
                <a:gd name="T41" fmla="*/ 13 h 163"/>
                <a:gd name="T42" fmla="*/ 58 w 469"/>
                <a:gd name="T43" fmla="*/ 11 h 163"/>
                <a:gd name="T44" fmla="*/ 58 w 469"/>
                <a:gd name="T45" fmla="*/ 10 h 163"/>
                <a:gd name="T46" fmla="*/ 58 w 469"/>
                <a:gd name="T47" fmla="*/ 9 h 163"/>
                <a:gd name="T48" fmla="*/ 58 w 469"/>
                <a:gd name="T49" fmla="*/ 8 h 163"/>
                <a:gd name="T50" fmla="*/ 58 w 469"/>
                <a:gd name="T51" fmla="*/ 8 h 163"/>
                <a:gd name="T52" fmla="*/ 58 w 469"/>
                <a:gd name="T53" fmla="*/ 9 h 163"/>
                <a:gd name="T54" fmla="*/ 57 w 469"/>
                <a:gd name="T55" fmla="*/ 10 h 163"/>
                <a:gd name="T56" fmla="*/ 56 w 469"/>
                <a:gd name="T57" fmla="*/ 12 h 163"/>
                <a:gd name="T58" fmla="*/ 55 w 469"/>
                <a:gd name="T59" fmla="*/ 13 h 163"/>
                <a:gd name="T60" fmla="*/ 54 w 469"/>
                <a:gd name="T61" fmla="*/ 15 h 163"/>
                <a:gd name="T62" fmla="*/ 51 w 469"/>
                <a:gd name="T63" fmla="*/ 16 h 163"/>
                <a:gd name="T64" fmla="*/ 49 w 469"/>
                <a:gd name="T65" fmla="*/ 17 h 163"/>
                <a:gd name="T66" fmla="*/ 45 w 469"/>
                <a:gd name="T67" fmla="*/ 18 h 163"/>
                <a:gd name="T68" fmla="*/ 41 w 469"/>
                <a:gd name="T69" fmla="*/ 18 h 163"/>
                <a:gd name="T70" fmla="*/ 37 w 469"/>
                <a:gd name="T71" fmla="*/ 17 h 163"/>
                <a:gd name="T72" fmla="*/ 31 w 469"/>
                <a:gd name="T73" fmla="*/ 16 h 163"/>
                <a:gd name="T74" fmla="*/ 25 w 469"/>
                <a:gd name="T75" fmla="*/ 14 h 163"/>
                <a:gd name="T76" fmla="*/ 18 w 469"/>
                <a:gd name="T77" fmla="*/ 10 h 163"/>
                <a:gd name="T78" fmla="*/ 10 w 469"/>
                <a:gd name="T79" fmla="*/ 6 h 163"/>
                <a:gd name="T80" fmla="*/ 1 w 469"/>
                <a:gd name="T81" fmla="*/ 0 h 16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469" h="163">
                  <a:moveTo>
                    <a:pt x="9" y="5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6" y="8"/>
                  </a:lnTo>
                  <a:lnTo>
                    <a:pt x="16" y="19"/>
                  </a:lnTo>
                  <a:lnTo>
                    <a:pt x="32" y="34"/>
                  </a:lnTo>
                  <a:lnTo>
                    <a:pt x="53" y="50"/>
                  </a:lnTo>
                  <a:lnTo>
                    <a:pt x="78" y="67"/>
                  </a:lnTo>
                  <a:lnTo>
                    <a:pt x="107" y="85"/>
                  </a:lnTo>
                  <a:lnTo>
                    <a:pt x="138" y="104"/>
                  </a:lnTo>
                  <a:lnTo>
                    <a:pt x="173" y="121"/>
                  </a:lnTo>
                  <a:lnTo>
                    <a:pt x="210" y="137"/>
                  </a:lnTo>
                  <a:lnTo>
                    <a:pt x="248" y="149"/>
                  </a:lnTo>
                  <a:lnTo>
                    <a:pt x="287" y="158"/>
                  </a:lnTo>
                  <a:lnTo>
                    <a:pt x="326" y="163"/>
                  </a:lnTo>
                  <a:lnTo>
                    <a:pt x="366" y="161"/>
                  </a:lnTo>
                  <a:lnTo>
                    <a:pt x="405" y="154"/>
                  </a:lnTo>
                  <a:lnTo>
                    <a:pt x="425" y="146"/>
                  </a:lnTo>
                  <a:lnTo>
                    <a:pt x="440" y="135"/>
                  </a:lnTo>
                  <a:lnTo>
                    <a:pt x="451" y="121"/>
                  </a:lnTo>
                  <a:lnTo>
                    <a:pt x="460" y="106"/>
                  </a:lnTo>
                  <a:lnTo>
                    <a:pt x="464" y="91"/>
                  </a:lnTo>
                  <a:lnTo>
                    <a:pt x="468" y="80"/>
                  </a:lnTo>
                  <a:lnTo>
                    <a:pt x="469" y="72"/>
                  </a:lnTo>
                  <a:lnTo>
                    <a:pt x="469" y="68"/>
                  </a:lnTo>
                  <a:lnTo>
                    <a:pt x="468" y="70"/>
                  </a:lnTo>
                  <a:lnTo>
                    <a:pt x="465" y="76"/>
                  </a:lnTo>
                  <a:lnTo>
                    <a:pt x="462" y="85"/>
                  </a:lnTo>
                  <a:lnTo>
                    <a:pt x="455" y="97"/>
                  </a:lnTo>
                  <a:lnTo>
                    <a:pt x="445" y="108"/>
                  </a:lnTo>
                  <a:lnTo>
                    <a:pt x="432" y="121"/>
                  </a:lnTo>
                  <a:lnTo>
                    <a:pt x="415" y="131"/>
                  </a:lnTo>
                  <a:lnTo>
                    <a:pt x="393" y="139"/>
                  </a:lnTo>
                  <a:lnTo>
                    <a:pt x="366" y="145"/>
                  </a:lnTo>
                  <a:lnTo>
                    <a:pt x="335" y="145"/>
                  </a:lnTo>
                  <a:lnTo>
                    <a:pt x="297" y="142"/>
                  </a:lnTo>
                  <a:lnTo>
                    <a:pt x="255" y="130"/>
                  </a:lnTo>
                  <a:lnTo>
                    <a:pt x="204" y="113"/>
                  </a:lnTo>
                  <a:lnTo>
                    <a:pt x="146" y="87"/>
                  </a:lnTo>
                  <a:lnTo>
                    <a:pt x="82" y="51"/>
                  </a:lnTo>
                  <a:lnTo>
                    <a:pt x="9" y="5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62" name="Freeform 708"/>
            <p:cNvSpPr/>
            <p:nvPr/>
          </p:nvSpPr>
          <p:spPr bwMode="auto">
            <a:xfrm>
              <a:off x="3125" y="2508"/>
              <a:ext cx="71" cy="73"/>
            </a:xfrm>
            <a:custGeom>
              <a:avLst/>
              <a:gdLst>
                <a:gd name="T0" fmla="*/ 11 w 142"/>
                <a:gd name="T1" fmla="*/ 17 h 145"/>
                <a:gd name="T2" fmla="*/ 9 w 142"/>
                <a:gd name="T3" fmla="*/ 19 h 145"/>
                <a:gd name="T4" fmla="*/ 6 w 142"/>
                <a:gd name="T5" fmla="*/ 18 h 145"/>
                <a:gd name="T6" fmla="*/ 5 w 142"/>
                <a:gd name="T7" fmla="*/ 16 h 145"/>
                <a:gd name="T8" fmla="*/ 4 w 142"/>
                <a:gd name="T9" fmla="*/ 15 h 145"/>
                <a:gd name="T10" fmla="*/ 3 w 142"/>
                <a:gd name="T11" fmla="*/ 15 h 145"/>
                <a:gd name="T12" fmla="*/ 2 w 142"/>
                <a:gd name="T13" fmla="*/ 14 h 145"/>
                <a:gd name="T14" fmla="*/ 1 w 142"/>
                <a:gd name="T15" fmla="*/ 13 h 145"/>
                <a:gd name="T16" fmla="*/ 0 w 142"/>
                <a:gd name="T17" fmla="*/ 11 h 145"/>
                <a:gd name="T18" fmla="*/ 2 w 142"/>
                <a:gd name="T19" fmla="*/ 9 h 145"/>
                <a:gd name="T20" fmla="*/ 2 w 142"/>
                <a:gd name="T21" fmla="*/ 7 h 145"/>
                <a:gd name="T22" fmla="*/ 2 w 142"/>
                <a:gd name="T23" fmla="*/ 4 h 145"/>
                <a:gd name="T24" fmla="*/ 3 w 142"/>
                <a:gd name="T25" fmla="*/ 3 h 145"/>
                <a:gd name="T26" fmla="*/ 4 w 142"/>
                <a:gd name="T27" fmla="*/ 2 h 145"/>
                <a:gd name="T28" fmla="*/ 5 w 142"/>
                <a:gd name="T29" fmla="*/ 2 h 145"/>
                <a:gd name="T30" fmla="*/ 7 w 142"/>
                <a:gd name="T31" fmla="*/ 3 h 145"/>
                <a:gd name="T32" fmla="*/ 8 w 142"/>
                <a:gd name="T33" fmla="*/ 2 h 145"/>
                <a:gd name="T34" fmla="*/ 10 w 142"/>
                <a:gd name="T35" fmla="*/ 0 h 145"/>
                <a:gd name="T36" fmla="*/ 12 w 142"/>
                <a:gd name="T37" fmla="*/ 1 h 145"/>
                <a:gd name="T38" fmla="*/ 14 w 142"/>
                <a:gd name="T39" fmla="*/ 3 h 145"/>
                <a:gd name="T40" fmla="*/ 14 w 142"/>
                <a:gd name="T41" fmla="*/ 4 h 145"/>
                <a:gd name="T42" fmla="*/ 16 w 142"/>
                <a:gd name="T43" fmla="*/ 4 h 145"/>
                <a:gd name="T44" fmla="*/ 17 w 142"/>
                <a:gd name="T45" fmla="*/ 5 h 145"/>
                <a:gd name="T46" fmla="*/ 18 w 142"/>
                <a:gd name="T47" fmla="*/ 6 h 145"/>
                <a:gd name="T48" fmla="*/ 18 w 142"/>
                <a:gd name="T49" fmla="*/ 8 h 145"/>
                <a:gd name="T50" fmla="*/ 17 w 142"/>
                <a:gd name="T51" fmla="*/ 10 h 145"/>
                <a:gd name="T52" fmla="*/ 17 w 142"/>
                <a:gd name="T53" fmla="*/ 12 h 145"/>
                <a:gd name="T54" fmla="*/ 17 w 142"/>
                <a:gd name="T55" fmla="*/ 14 h 145"/>
                <a:gd name="T56" fmla="*/ 16 w 142"/>
                <a:gd name="T57" fmla="*/ 16 h 145"/>
                <a:gd name="T58" fmla="*/ 15 w 142"/>
                <a:gd name="T59" fmla="*/ 17 h 145"/>
                <a:gd name="T60" fmla="*/ 13 w 142"/>
                <a:gd name="T61" fmla="*/ 17 h 145"/>
                <a:gd name="T62" fmla="*/ 12 w 142"/>
                <a:gd name="T63" fmla="*/ 16 h 14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42" h="145">
                  <a:moveTo>
                    <a:pt x="89" y="123"/>
                  </a:moveTo>
                  <a:lnTo>
                    <a:pt x="85" y="134"/>
                  </a:lnTo>
                  <a:lnTo>
                    <a:pt x="76" y="140"/>
                  </a:lnTo>
                  <a:lnTo>
                    <a:pt x="67" y="145"/>
                  </a:lnTo>
                  <a:lnTo>
                    <a:pt x="57" y="145"/>
                  </a:lnTo>
                  <a:lnTo>
                    <a:pt x="48" y="140"/>
                  </a:lnTo>
                  <a:lnTo>
                    <a:pt x="41" y="134"/>
                  </a:lnTo>
                  <a:lnTo>
                    <a:pt x="37" y="124"/>
                  </a:lnTo>
                  <a:lnTo>
                    <a:pt x="36" y="113"/>
                  </a:lnTo>
                  <a:lnTo>
                    <a:pt x="30" y="114"/>
                  </a:lnTo>
                  <a:lnTo>
                    <a:pt x="25" y="114"/>
                  </a:lnTo>
                  <a:lnTo>
                    <a:pt x="20" y="113"/>
                  </a:lnTo>
                  <a:lnTo>
                    <a:pt x="15" y="112"/>
                  </a:lnTo>
                  <a:lnTo>
                    <a:pt x="11" y="108"/>
                  </a:lnTo>
                  <a:lnTo>
                    <a:pt x="7" y="105"/>
                  </a:lnTo>
                  <a:lnTo>
                    <a:pt x="4" y="101"/>
                  </a:lnTo>
                  <a:lnTo>
                    <a:pt x="2" y="97"/>
                  </a:lnTo>
                  <a:lnTo>
                    <a:pt x="0" y="86"/>
                  </a:lnTo>
                  <a:lnTo>
                    <a:pt x="3" y="76"/>
                  </a:lnTo>
                  <a:lnTo>
                    <a:pt x="9" y="68"/>
                  </a:lnTo>
                  <a:lnTo>
                    <a:pt x="18" y="62"/>
                  </a:lnTo>
                  <a:lnTo>
                    <a:pt x="12" y="53"/>
                  </a:lnTo>
                  <a:lnTo>
                    <a:pt x="10" y="43"/>
                  </a:lnTo>
                  <a:lnTo>
                    <a:pt x="11" y="32"/>
                  </a:lnTo>
                  <a:lnTo>
                    <a:pt x="15" y="23"/>
                  </a:lnTo>
                  <a:lnTo>
                    <a:pt x="19" y="20"/>
                  </a:lnTo>
                  <a:lnTo>
                    <a:pt x="24" y="17"/>
                  </a:lnTo>
                  <a:lnTo>
                    <a:pt x="28" y="16"/>
                  </a:lnTo>
                  <a:lnTo>
                    <a:pt x="33" y="15"/>
                  </a:lnTo>
                  <a:lnTo>
                    <a:pt x="38" y="15"/>
                  </a:lnTo>
                  <a:lnTo>
                    <a:pt x="43" y="16"/>
                  </a:lnTo>
                  <a:lnTo>
                    <a:pt x="49" y="18"/>
                  </a:lnTo>
                  <a:lnTo>
                    <a:pt x="53" y="21"/>
                  </a:lnTo>
                  <a:lnTo>
                    <a:pt x="58" y="10"/>
                  </a:lnTo>
                  <a:lnTo>
                    <a:pt x="66" y="3"/>
                  </a:lnTo>
                  <a:lnTo>
                    <a:pt x="75" y="0"/>
                  </a:lnTo>
                  <a:lnTo>
                    <a:pt x="86" y="0"/>
                  </a:lnTo>
                  <a:lnTo>
                    <a:pt x="95" y="3"/>
                  </a:lnTo>
                  <a:lnTo>
                    <a:pt x="102" y="10"/>
                  </a:lnTo>
                  <a:lnTo>
                    <a:pt x="106" y="21"/>
                  </a:lnTo>
                  <a:lnTo>
                    <a:pt x="106" y="31"/>
                  </a:lnTo>
                  <a:lnTo>
                    <a:pt x="112" y="30"/>
                  </a:lnTo>
                  <a:lnTo>
                    <a:pt x="118" y="30"/>
                  </a:lnTo>
                  <a:lnTo>
                    <a:pt x="123" y="31"/>
                  </a:lnTo>
                  <a:lnTo>
                    <a:pt x="128" y="33"/>
                  </a:lnTo>
                  <a:lnTo>
                    <a:pt x="133" y="36"/>
                  </a:lnTo>
                  <a:lnTo>
                    <a:pt x="136" y="39"/>
                  </a:lnTo>
                  <a:lnTo>
                    <a:pt x="139" y="44"/>
                  </a:lnTo>
                  <a:lnTo>
                    <a:pt x="141" y="48"/>
                  </a:lnTo>
                  <a:lnTo>
                    <a:pt x="142" y="58"/>
                  </a:lnTo>
                  <a:lnTo>
                    <a:pt x="140" y="68"/>
                  </a:lnTo>
                  <a:lnTo>
                    <a:pt x="134" y="76"/>
                  </a:lnTo>
                  <a:lnTo>
                    <a:pt x="125" y="83"/>
                  </a:lnTo>
                  <a:lnTo>
                    <a:pt x="131" y="92"/>
                  </a:lnTo>
                  <a:lnTo>
                    <a:pt x="133" y="101"/>
                  </a:lnTo>
                  <a:lnTo>
                    <a:pt x="132" y="112"/>
                  </a:lnTo>
                  <a:lnTo>
                    <a:pt x="127" y="121"/>
                  </a:lnTo>
                  <a:lnTo>
                    <a:pt x="124" y="124"/>
                  </a:lnTo>
                  <a:lnTo>
                    <a:pt x="119" y="127"/>
                  </a:lnTo>
                  <a:lnTo>
                    <a:pt x="114" y="129"/>
                  </a:lnTo>
                  <a:lnTo>
                    <a:pt x="110" y="129"/>
                  </a:lnTo>
                  <a:lnTo>
                    <a:pt x="104" y="129"/>
                  </a:lnTo>
                  <a:lnTo>
                    <a:pt x="100" y="128"/>
                  </a:lnTo>
                  <a:lnTo>
                    <a:pt x="94" y="127"/>
                  </a:lnTo>
                  <a:lnTo>
                    <a:pt x="89" y="123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63" name="Freeform 709"/>
            <p:cNvSpPr/>
            <p:nvPr/>
          </p:nvSpPr>
          <p:spPr bwMode="auto">
            <a:xfrm>
              <a:off x="3149" y="2534"/>
              <a:ext cx="21" cy="20"/>
            </a:xfrm>
            <a:custGeom>
              <a:avLst/>
              <a:gdLst>
                <a:gd name="T0" fmla="*/ 6 w 40"/>
                <a:gd name="T1" fmla="*/ 2 h 39"/>
                <a:gd name="T2" fmla="*/ 5 w 40"/>
                <a:gd name="T3" fmla="*/ 1 h 39"/>
                <a:gd name="T4" fmla="*/ 4 w 40"/>
                <a:gd name="T5" fmla="*/ 1 h 39"/>
                <a:gd name="T6" fmla="*/ 3 w 40"/>
                <a:gd name="T7" fmla="*/ 0 h 39"/>
                <a:gd name="T8" fmla="*/ 2 w 40"/>
                <a:gd name="T9" fmla="*/ 1 h 39"/>
                <a:gd name="T10" fmla="*/ 1 w 40"/>
                <a:gd name="T11" fmla="*/ 1 h 39"/>
                <a:gd name="T12" fmla="*/ 1 w 40"/>
                <a:gd name="T13" fmla="*/ 2 h 39"/>
                <a:gd name="T14" fmla="*/ 0 w 40"/>
                <a:gd name="T15" fmla="*/ 3 h 39"/>
                <a:gd name="T16" fmla="*/ 1 w 40"/>
                <a:gd name="T17" fmla="*/ 4 h 39"/>
                <a:gd name="T18" fmla="*/ 1 w 40"/>
                <a:gd name="T19" fmla="*/ 4 h 39"/>
                <a:gd name="T20" fmla="*/ 2 w 40"/>
                <a:gd name="T21" fmla="*/ 5 h 39"/>
                <a:gd name="T22" fmla="*/ 3 w 40"/>
                <a:gd name="T23" fmla="*/ 5 h 39"/>
                <a:gd name="T24" fmla="*/ 4 w 40"/>
                <a:gd name="T25" fmla="*/ 5 h 39"/>
                <a:gd name="T26" fmla="*/ 5 w 40"/>
                <a:gd name="T27" fmla="*/ 5 h 39"/>
                <a:gd name="T28" fmla="*/ 6 w 40"/>
                <a:gd name="T29" fmla="*/ 4 h 39"/>
                <a:gd name="T30" fmla="*/ 6 w 40"/>
                <a:gd name="T31" fmla="*/ 3 h 39"/>
                <a:gd name="T32" fmla="*/ 6 w 40"/>
                <a:gd name="T33" fmla="*/ 2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0" h="39">
                  <a:moveTo>
                    <a:pt x="39" y="14"/>
                  </a:moveTo>
                  <a:lnTo>
                    <a:pt x="36" y="7"/>
                  </a:lnTo>
                  <a:lnTo>
                    <a:pt x="29" y="2"/>
                  </a:lnTo>
                  <a:lnTo>
                    <a:pt x="22" y="0"/>
                  </a:lnTo>
                  <a:lnTo>
                    <a:pt x="14" y="1"/>
                  </a:lnTo>
                  <a:lnTo>
                    <a:pt x="7" y="4"/>
                  </a:lnTo>
                  <a:lnTo>
                    <a:pt x="2" y="11"/>
                  </a:lnTo>
                  <a:lnTo>
                    <a:pt x="0" y="18"/>
                  </a:lnTo>
                  <a:lnTo>
                    <a:pt x="1" y="26"/>
                  </a:lnTo>
                  <a:lnTo>
                    <a:pt x="5" y="32"/>
                  </a:lnTo>
                  <a:lnTo>
                    <a:pt x="12" y="37"/>
                  </a:lnTo>
                  <a:lnTo>
                    <a:pt x="18" y="39"/>
                  </a:lnTo>
                  <a:lnTo>
                    <a:pt x="26" y="38"/>
                  </a:lnTo>
                  <a:lnTo>
                    <a:pt x="33" y="34"/>
                  </a:lnTo>
                  <a:lnTo>
                    <a:pt x="38" y="29"/>
                  </a:lnTo>
                  <a:lnTo>
                    <a:pt x="40" y="22"/>
                  </a:lnTo>
                  <a:lnTo>
                    <a:pt x="39" y="14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64" name="Freeform 710"/>
            <p:cNvSpPr/>
            <p:nvPr/>
          </p:nvSpPr>
          <p:spPr bwMode="auto">
            <a:xfrm>
              <a:off x="2944" y="2499"/>
              <a:ext cx="26" cy="26"/>
            </a:xfrm>
            <a:custGeom>
              <a:avLst/>
              <a:gdLst>
                <a:gd name="T0" fmla="*/ 4 w 52"/>
                <a:gd name="T1" fmla="*/ 7 h 50"/>
                <a:gd name="T2" fmla="*/ 5 w 52"/>
                <a:gd name="T3" fmla="*/ 7 h 50"/>
                <a:gd name="T4" fmla="*/ 6 w 52"/>
                <a:gd name="T5" fmla="*/ 6 h 50"/>
                <a:gd name="T6" fmla="*/ 7 w 52"/>
                <a:gd name="T7" fmla="*/ 5 h 50"/>
                <a:gd name="T8" fmla="*/ 7 w 52"/>
                <a:gd name="T9" fmla="*/ 4 h 50"/>
                <a:gd name="T10" fmla="*/ 7 w 52"/>
                <a:gd name="T11" fmla="*/ 2 h 50"/>
                <a:gd name="T12" fmla="*/ 6 w 52"/>
                <a:gd name="T13" fmla="*/ 1 h 50"/>
                <a:gd name="T14" fmla="*/ 5 w 52"/>
                <a:gd name="T15" fmla="*/ 1 h 50"/>
                <a:gd name="T16" fmla="*/ 4 w 52"/>
                <a:gd name="T17" fmla="*/ 0 h 50"/>
                <a:gd name="T18" fmla="*/ 2 w 52"/>
                <a:gd name="T19" fmla="*/ 1 h 50"/>
                <a:gd name="T20" fmla="*/ 1 w 52"/>
                <a:gd name="T21" fmla="*/ 1 h 50"/>
                <a:gd name="T22" fmla="*/ 1 w 52"/>
                <a:gd name="T23" fmla="*/ 2 h 50"/>
                <a:gd name="T24" fmla="*/ 0 w 52"/>
                <a:gd name="T25" fmla="*/ 4 h 50"/>
                <a:gd name="T26" fmla="*/ 1 w 52"/>
                <a:gd name="T27" fmla="*/ 5 h 50"/>
                <a:gd name="T28" fmla="*/ 1 w 52"/>
                <a:gd name="T29" fmla="*/ 6 h 50"/>
                <a:gd name="T30" fmla="*/ 2 w 52"/>
                <a:gd name="T31" fmla="*/ 7 h 50"/>
                <a:gd name="T32" fmla="*/ 4 w 52"/>
                <a:gd name="T33" fmla="*/ 7 h 5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2" h="50">
                  <a:moveTo>
                    <a:pt x="26" y="50"/>
                  </a:moveTo>
                  <a:lnTo>
                    <a:pt x="37" y="48"/>
                  </a:lnTo>
                  <a:lnTo>
                    <a:pt x="45" y="42"/>
                  </a:lnTo>
                  <a:lnTo>
                    <a:pt x="49" y="34"/>
                  </a:lnTo>
                  <a:lnTo>
                    <a:pt x="52" y="25"/>
                  </a:lnTo>
                  <a:lnTo>
                    <a:pt x="49" y="15"/>
                  </a:lnTo>
                  <a:lnTo>
                    <a:pt x="45" y="6"/>
                  </a:lnTo>
                  <a:lnTo>
                    <a:pt x="37" y="2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6"/>
                  </a:lnTo>
                  <a:lnTo>
                    <a:pt x="2" y="15"/>
                  </a:lnTo>
                  <a:lnTo>
                    <a:pt x="0" y="25"/>
                  </a:lnTo>
                  <a:lnTo>
                    <a:pt x="2" y="34"/>
                  </a:lnTo>
                  <a:lnTo>
                    <a:pt x="8" y="42"/>
                  </a:lnTo>
                  <a:lnTo>
                    <a:pt x="16" y="48"/>
                  </a:lnTo>
                  <a:lnTo>
                    <a:pt x="26" y="5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65" name="Freeform 711"/>
            <p:cNvSpPr/>
            <p:nvPr/>
          </p:nvSpPr>
          <p:spPr bwMode="auto">
            <a:xfrm>
              <a:off x="2930" y="2414"/>
              <a:ext cx="56" cy="78"/>
            </a:xfrm>
            <a:custGeom>
              <a:avLst/>
              <a:gdLst>
                <a:gd name="T0" fmla="*/ 8 w 113"/>
                <a:gd name="T1" fmla="*/ 20 h 156"/>
                <a:gd name="T2" fmla="*/ 5 w 113"/>
                <a:gd name="T3" fmla="*/ 20 h 156"/>
                <a:gd name="T4" fmla="*/ 4 w 113"/>
                <a:gd name="T5" fmla="*/ 19 h 156"/>
                <a:gd name="T6" fmla="*/ 3 w 113"/>
                <a:gd name="T7" fmla="*/ 17 h 156"/>
                <a:gd name="T8" fmla="*/ 2 w 113"/>
                <a:gd name="T9" fmla="*/ 14 h 156"/>
                <a:gd name="T10" fmla="*/ 0 w 113"/>
                <a:gd name="T11" fmla="*/ 10 h 156"/>
                <a:gd name="T12" fmla="*/ 0 w 113"/>
                <a:gd name="T13" fmla="*/ 7 h 156"/>
                <a:gd name="T14" fmla="*/ 0 w 113"/>
                <a:gd name="T15" fmla="*/ 3 h 156"/>
                <a:gd name="T16" fmla="*/ 2 w 113"/>
                <a:gd name="T17" fmla="*/ 1 h 156"/>
                <a:gd name="T18" fmla="*/ 6 w 113"/>
                <a:gd name="T19" fmla="*/ 0 h 156"/>
                <a:gd name="T20" fmla="*/ 11 w 113"/>
                <a:gd name="T21" fmla="*/ 1 h 156"/>
                <a:gd name="T22" fmla="*/ 13 w 113"/>
                <a:gd name="T23" fmla="*/ 3 h 156"/>
                <a:gd name="T24" fmla="*/ 14 w 113"/>
                <a:gd name="T25" fmla="*/ 7 h 156"/>
                <a:gd name="T26" fmla="*/ 13 w 113"/>
                <a:gd name="T27" fmla="*/ 10 h 156"/>
                <a:gd name="T28" fmla="*/ 12 w 113"/>
                <a:gd name="T29" fmla="*/ 14 h 156"/>
                <a:gd name="T30" fmla="*/ 10 w 113"/>
                <a:gd name="T31" fmla="*/ 17 h 156"/>
                <a:gd name="T32" fmla="*/ 9 w 113"/>
                <a:gd name="T33" fmla="*/ 19 h 156"/>
                <a:gd name="T34" fmla="*/ 8 w 113"/>
                <a:gd name="T35" fmla="*/ 20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66" name="Freeform 712"/>
            <p:cNvSpPr/>
            <p:nvPr/>
          </p:nvSpPr>
          <p:spPr bwMode="auto">
            <a:xfrm>
              <a:off x="2930" y="2414"/>
              <a:ext cx="56" cy="78"/>
            </a:xfrm>
            <a:custGeom>
              <a:avLst/>
              <a:gdLst>
                <a:gd name="T0" fmla="*/ 8 w 113"/>
                <a:gd name="T1" fmla="*/ 20 h 156"/>
                <a:gd name="T2" fmla="*/ 5 w 113"/>
                <a:gd name="T3" fmla="*/ 20 h 156"/>
                <a:gd name="T4" fmla="*/ 4 w 113"/>
                <a:gd name="T5" fmla="*/ 19 h 156"/>
                <a:gd name="T6" fmla="*/ 3 w 113"/>
                <a:gd name="T7" fmla="*/ 17 h 156"/>
                <a:gd name="T8" fmla="*/ 2 w 113"/>
                <a:gd name="T9" fmla="*/ 14 h 156"/>
                <a:gd name="T10" fmla="*/ 0 w 113"/>
                <a:gd name="T11" fmla="*/ 10 h 156"/>
                <a:gd name="T12" fmla="*/ 0 w 113"/>
                <a:gd name="T13" fmla="*/ 7 h 156"/>
                <a:gd name="T14" fmla="*/ 0 w 113"/>
                <a:gd name="T15" fmla="*/ 3 h 156"/>
                <a:gd name="T16" fmla="*/ 2 w 113"/>
                <a:gd name="T17" fmla="*/ 1 h 156"/>
                <a:gd name="T18" fmla="*/ 6 w 113"/>
                <a:gd name="T19" fmla="*/ 0 h 156"/>
                <a:gd name="T20" fmla="*/ 11 w 113"/>
                <a:gd name="T21" fmla="*/ 1 h 156"/>
                <a:gd name="T22" fmla="*/ 13 w 113"/>
                <a:gd name="T23" fmla="*/ 3 h 156"/>
                <a:gd name="T24" fmla="*/ 14 w 113"/>
                <a:gd name="T25" fmla="*/ 7 h 156"/>
                <a:gd name="T26" fmla="*/ 13 w 113"/>
                <a:gd name="T27" fmla="*/ 10 h 156"/>
                <a:gd name="T28" fmla="*/ 12 w 113"/>
                <a:gd name="T29" fmla="*/ 14 h 156"/>
                <a:gd name="T30" fmla="*/ 10 w 113"/>
                <a:gd name="T31" fmla="*/ 17 h 156"/>
                <a:gd name="T32" fmla="*/ 9 w 113"/>
                <a:gd name="T33" fmla="*/ 19 h 156"/>
                <a:gd name="T34" fmla="*/ 8 w 113"/>
                <a:gd name="T35" fmla="*/ 20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67" name="Freeform 713"/>
            <p:cNvSpPr/>
            <p:nvPr/>
          </p:nvSpPr>
          <p:spPr bwMode="auto">
            <a:xfrm>
              <a:off x="2972" y="2447"/>
              <a:ext cx="76" cy="61"/>
            </a:xfrm>
            <a:custGeom>
              <a:avLst/>
              <a:gdLst>
                <a:gd name="T0" fmla="*/ 2 w 152"/>
                <a:gd name="T1" fmla="*/ 15 h 123"/>
                <a:gd name="T2" fmla="*/ 0 w 152"/>
                <a:gd name="T3" fmla="*/ 12 h 123"/>
                <a:gd name="T4" fmla="*/ 1 w 152"/>
                <a:gd name="T5" fmla="*/ 11 h 123"/>
                <a:gd name="T6" fmla="*/ 2 w 152"/>
                <a:gd name="T7" fmla="*/ 9 h 123"/>
                <a:gd name="T8" fmla="*/ 4 w 152"/>
                <a:gd name="T9" fmla="*/ 6 h 123"/>
                <a:gd name="T10" fmla="*/ 6 w 152"/>
                <a:gd name="T11" fmla="*/ 3 h 123"/>
                <a:gd name="T12" fmla="*/ 9 w 152"/>
                <a:gd name="T13" fmla="*/ 1 h 123"/>
                <a:gd name="T14" fmla="*/ 12 w 152"/>
                <a:gd name="T15" fmla="*/ 0 h 123"/>
                <a:gd name="T16" fmla="*/ 15 w 152"/>
                <a:gd name="T17" fmla="*/ 0 h 123"/>
                <a:gd name="T18" fmla="*/ 18 w 152"/>
                <a:gd name="T19" fmla="*/ 4 h 123"/>
                <a:gd name="T20" fmla="*/ 19 w 152"/>
                <a:gd name="T21" fmla="*/ 6 h 123"/>
                <a:gd name="T22" fmla="*/ 19 w 152"/>
                <a:gd name="T23" fmla="*/ 8 h 123"/>
                <a:gd name="T24" fmla="*/ 19 w 152"/>
                <a:gd name="T25" fmla="*/ 9 h 123"/>
                <a:gd name="T26" fmla="*/ 19 w 152"/>
                <a:gd name="T27" fmla="*/ 11 h 123"/>
                <a:gd name="T28" fmla="*/ 18 w 152"/>
                <a:gd name="T29" fmla="*/ 12 h 123"/>
                <a:gd name="T30" fmla="*/ 16 w 152"/>
                <a:gd name="T31" fmla="*/ 13 h 123"/>
                <a:gd name="T32" fmla="*/ 15 w 152"/>
                <a:gd name="T33" fmla="*/ 14 h 123"/>
                <a:gd name="T34" fmla="*/ 13 w 152"/>
                <a:gd name="T35" fmla="*/ 14 h 123"/>
                <a:gd name="T36" fmla="*/ 11 w 152"/>
                <a:gd name="T37" fmla="*/ 15 h 123"/>
                <a:gd name="T38" fmla="*/ 9 w 152"/>
                <a:gd name="T39" fmla="*/ 15 h 123"/>
                <a:gd name="T40" fmla="*/ 7 w 152"/>
                <a:gd name="T41" fmla="*/ 15 h 123"/>
                <a:gd name="T42" fmla="*/ 6 w 152"/>
                <a:gd name="T43" fmla="*/ 15 h 123"/>
                <a:gd name="T44" fmla="*/ 4 w 152"/>
                <a:gd name="T45" fmla="*/ 15 h 123"/>
                <a:gd name="T46" fmla="*/ 3 w 152"/>
                <a:gd name="T47" fmla="*/ 15 h 123"/>
                <a:gd name="T48" fmla="*/ 2 w 152"/>
                <a:gd name="T49" fmla="*/ 15 h 123"/>
                <a:gd name="T50" fmla="*/ 2 w 152"/>
                <a:gd name="T51" fmla="*/ 15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52" h="123">
                  <a:moveTo>
                    <a:pt x="13" y="122"/>
                  </a:moveTo>
                  <a:lnTo>
                    <a:pt x="0" y="100"/>
                  </a:lnTo>
                  <a:lnTo>
                    <a:pt x="4" y="93"/>
                  </a:lnTo>
                  <a:lnTo>
                    <a:pt x="14" y="75"/>
                  </a:lnTo>
                  <a:lnTo>
                    <a:pt x="29" y="52"/>
                  </a:lnTo>
                  <a:lnTo>
                    <a:pt x="48" y="27"/>
                  </a:lnTo>
                  <a:lnTo>
                    <a:pt x="70" y="9"/>
                  </a:lnTo>
                  <a:lnTo>
                    <a:pt x="93" y="0"/>
                  </a:lnTo>
                  <a:lnTo>
                    <a:pt x="118" y="5"/>
                  </a:lnTo>
                  <a:lnTo>
                    <a:pt x="141" y="32"/>
                  </a:lnTo>
                  <a:lnTo>
                    <a:pt x="149" y="50"/>
                  </a:lnTo>
                  <a:lnTo>
                    <a:pt x="152" y="65"/>
                  </a:lnTo>
                  <a:lnTo>
                    <a:pt x="151" y="79"/>
                  </a:lnTo>
                  <a:lnTo>
                    <a:pt x="146" y="91"/>
                  </a:lnTo>
                  <a:lnTo>
                    <a:pt x="138" y="99"/>
                  </a:lnTo>
                  <a:lnTo>
                    <a:pt x="127" y="107"/>
                  </a:lnTo>
                  <a:lnTo>
                    <a:pt x="114" y="113"/>
                  </a:lnTo>
                  <a:lnTo>
                    <a:pt x="99" y="116"/>
                  </a:lnTo>
                  <a:lnTo>
                    <a:pt x="84" y="120"/>
                  </a:lnTo>
                  <a:lnTo>
                    <a:pt x="69" y="121"/>
                  </a:lnTo>
                  <a:lnTo>
                    <a:pt x="54" y="122"/>
                  </a:lnTo>
                  <a:lnTo>
                    <a:pt x="42" y="123"/>
                  </a:lnTo>
                  <a:lnTo>
                    <a:pt x="30" y="123"/>
                  </a:lnTo>
                  <a:lnTo>
                    <a:pt x="21" y="122"/>
                  </a:lnTo>
                  <a:lnTo>
                    <a:pt x="15" y="122"/>
                  </a:lnTo>
                  <a:lnTo>
                    <a:pt x="13" y="12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68" name="Freeform 714"/>
            <p:cNvSpPr/>
            <p:nvPr/>
          </p:nvSpPr>
          <p:spPr bwMode="auto">
            <a:xfrm>
              <a:off x="2972" y="2517"/>
              <a:ext cx="76" cy="61"/>
            </a:xfrm>
            <a:custGeom>
              <a:avLst/>
              <a:gdLst>
                <a:gd name="T0" fmla="*/ 0 w 153"/>
                <a:gd name="T1" fmla="*/ 3 h 122"/>
                <a:gd name="T2" fmla="*/ 1 w 153"/>
                <a:gd name="T3" fmla="*/ 1 h 122"/>
                <a:gd name="T4" fmla="*/ 1 w 153"/>
                <a:gd name="T5" fmla="*/ 1 h 122"/>
                <a:gd name="T6" fmla="*/ 2 w 153"/>
                <a:gd name="T7" fmla="*/ 1 h 122"/>
                <a:gd name="T8" fmla="*/ 3 w 153"/>
                <a:gd name="T9" fmla="*/ 0 h 122"/>
                <a:gd name="T10" fmla="*/ 5 w 153"/>
                <a:gd name="T11" fmla="*/ 0 h 122"/>
                <a:gd name="T12" fmla="*/ 6 w 153"/>
                <a:gd name="T13" fmla="*/ 1 h 122"/>
                <a:gd name="T14" fmla="*/ 8 w 153"/>
                <a:gd name="T15" fmla="*/ 1 h 122"/>
                <a:gd name="T16" fmla="*/ 10 w 153"/>
                <a:gd name="T17" fmla="*/ 1 h 122"/>
                <a:gd name="T18" fmla="*/ 12 w 153"/>
                <a:gd name="T19" fmla="*/ 1 h 122"/>
                <a:gd name="T20" fmla="*/ 14 w 153"/>
                <a:gd name="T21" fmla="*/ 2 h 122"/>
                <a:gd name="T22" fmla="*/ 15 w 153"/>
                <a:gd name="T23" fmla="*/ 2 h 122"/>
                <a:gd name="T24" fmla="*/ 17 w 153"/>
                <a:gd name="T25" fmla="*/ 3 h 122"/>
                <a:gd name="T26" fmla="*/ 18 w 153"/>
                <a:gd name="T27" fmla="*/ 4 h 122"/>
                <a:gd name="T28" fmla="*/ 19 w 153"/>
                <a:gd name="T29" fmla="*/ 6 h 122"/>
                <a:gd name="T30" fmla="*/ 19 w 153"/>
                <a:gd name="T31" fmla="*/ 7 h 122"/>
                <a:gd name="T32" fmla="*/ 18 w 153"/>
                <a:gd name="T33" fmla="*/ 9 h 122"/>
                <a:gd name="T34" fmla="*/ 17 w 153"/>
                <a:gd name="T35" fmla="*/ 12 h 122"/>
                <a:gd name="T36" fmla="*/ 14 w 153"/>
                <a:gd name="T37" fmla="*/ 15 h 122"/>
                <a:gd name="T38" fmla="*/ 11 w 153"/>
                <a:gd name="T39" fmla="*/ 16 h 122"/>
                <a:gd name="T40" fmla="*/ 8 w 153"/>
                <a:gd name="T41" fmla="*/ 15 h 122"/>
                <a:gd name="T42" fmla="*/ 6 w 153"/>
                <a:gd name="T43" fmla="*/ 12 h 122"/>
                <a:gd name="T44" fmla="*/ 3 w 153"/>
                <a:gd name="T45" fmla="*/ 9 h 122"/>
                <a:gd name="T46" fmla="*/ 1 w 153"/>
                <a:gd name="T47" fmla="*/ 6 h 122"/>
                <a:gd name="T48" fmla="*/ 0 w 153"/>
                <a:gd name="T49" fmla="*/ 4 h 122"/>
                <a:gd name="T50" fmla="*/ 0 w 153"/>
                <a:gd name="T51" fmla="*/ 3 h 12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53" h="122">
                  <a:moveTo>
                    <a:pt x="0" y="23"/>
                  </a:moveTo>
                  <a:lnTo>
                    <a:pt x="13" y="1"/>
                  </a:lnTo>
                  <a:lnTo>
                    <a:pt x="15" y="1"/>
                  </a:lnTo>
                  <a:lnTo>
                    <a:pt x="21" y="1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4" y="1"/>
                  </a:lnTo>
                  <a:lnTo>
                    <a:pt x="69" y="2"/>
                  </a:lnTo>
                  <a:lnTo>
                    <a:pt x="84" y="4"/>
                  </a:lnTo>
                  <a:lnTo>
                    <a:pt x="99" y="7"/>
                  </a:lnTo>
                  <a:lnTo>
                    <a:pt x="114" y="10"/>
                  </a:lnTo>
                  <a:lnTo>
                    <a:pt x="127" y="16"/>
                  </a:lnTo>
                  <a:lnTo>
                    <a:pt x="138" y="23"/>
                  </a:lnTo>
                  <a:lnTo>
                    <a:pt x="146" y="32"/>
                  </a:lnTo>
                  <a:lnTo>
                    <a:pt x="152" y="43"/>
                  </a:lnTo>
                  <a:lnTo>
                    <a:pt x="153" y="55"/>
                  </a:lnTo>
                  <a:lnTo>
                    <a:pt x="150" y="70"/>
                  </a:lnTo>
                  <a:lnTo>
                    <a:pt x="142" y="89"/>
                  </a:lnTo>
                  <a:lnTo>
                    <a:pt x="118" y="115"/>
                  </a:lnTo>
                  <a:lnTo>
                    <a:pt x="93" y="122"/>
                  </a:lnTo>
                  <a:lnTo>
                    <a:pt x="70" y="114"/>
                  </a:lnTo>
                  <a:lnTo>
                    <a:pt x="48" y="95"/>
                  </a:lnTo>
                  <a:lnTo>
                    <a:pt x="29" y="72"/>
                  </a:lnTo>
                  <a:lnTo>
                    <a:pt x="14" y="48"/>
                  </a:lnTo>
                  <a:lnTo>
                    <a:pt x="4" y="30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69" name="Freeform 715"/>
            <p:cNvSpPr/>
            <p:nvPr/>
          </p:nvSpPr>
          <p:spPr bwMode="auto">
            <a:xfrm>
              <a:off x="2930" y="2532"/>
              <a:ext cx="55" cy="78"/>
            </a:xfrm>
            <a:custGeom>
              <a:avLst/>
              <a:gdLst>
                <a:gd name="T0" fmla="*/ 5 w 112"/>
                <a:gd name="T1" fmla="*/ 0 h 156"/>
                <a:gd name="T2" fmla="*/ 8 w 112"/>
                <a:gd name="T3" fmla="*/ 0 h 156"/>
                <a:gd name="T4" fmla="*/ 9 w 112"/>
                <a:gd name="T5" fmla="*/ 1 h 156"/>
                <a:gd name="T6" fmla="*/ 10 w 112"/>
                <a:gd name="T7" fmla="*/ 3 h 156"/>
                <a:gd name="T8" fmla="*/ 11 w 112"/>
                <a:gd name="T9" fmla="*/ 7 h 156"/>
                <a:gd name="T10" fmla="*/ 13 w 112"/>
                <a:gd name="T11" fmla="*/ 10 h 156"/>
                <a:gd name="T12" fmla="*/ 13 w 112"/>
                <a:gd name="T13" fmla="*/ 14 h 156"/>
                <a:gd name="T14" fmla="*/ 13 w 112"/>
                <a:gd name="T15" fmla="*/ 17 h 156"/>
                <a:gd name="T16" fmla="*/ 11 w 112"/>
                <a:gd name="T17" fmla="*/ 19 h 156"/>
                <a:gd name="T18" fmla="*/ 7 w 112"/>
                <a:gd name="T19" fmla="*/ 20 h 156"/>
                <a:gd name="T20" fmla="*/ 2 w 112"/>
                <a:gd name="T21" fmla="*/ 19 h 156"/>
                <a:gd name="T22" fmla="*/ 0 w 112"/>
                <a:gd name="T23" fmla="*/ 17 h 156"/>
                <a:gd name="T24" fmla="*/ 0 w 112"/>
                <a:gd name="T25" fmla="*/ 14 h 156"/>
                <a:gd name="T26" fmla="*/ 0 w 112"/>
                <a:gd name="T27" fmla="*/ 10 h 156"/>
                <a:gd name="T28" fmla="*/ 1 w 112"/>
                <a:gd name="T29" fmla="*/ 7 h 156"/>
                <a:gd name="T30" fmla="*/ 3 w 112"/>
                <a:gd name="T31" fmla="*/ 3 h 156"/>
                <a:gd name="T32" fmla="*/ 4 w 112"/>
                <a:gd name="T33" fmla="*/ 1 h 156"/>
                <a:gd name="T34" fmla="*/ 5 w 112"/>
                <a:gd name="T35" fmla="*/ 0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12" h="156">
                  <a:moveTo>
                    <a:pt x="43" y="0"/>
                  </a:moveTo>
                  <a:lnTo>
                    <a:pt x="68" y="0"/>
                  </a:lnTo>
                  <a:lnTo>
                    <a:pt x="73" y="7"/>
                  </a:lnTo>
                  <a:lnTo>
                    <a:pt x="83" y="24"/>
                  </a:lnTo>
                  <a:lnTo>
                    <a:pt x="96" y="50"/>
                  </a:lnTo>
                  <a:lnTo>
                    <a:pt x="106" y="77"/>
                  </a:lnTo>
                  <a:lnTo>
                    <a:pt x="112" y="106"/>
                  </a:lnTo>
                  <a:lnTo>
                    <a:pt x="108" y="131"/>
                  </a:lnTo>
                  <a:lnTo>
                    <a:pt x="91" y="149"/>
                  </a:lnTo>
                  <a:lnTo>
                    <a:pt x="56" y="156"/>
                  </a:lnTo>
                  <a:lnTo>
                    <a:pt x="22" y="149"/>
                  </a:lnTo>
                  <a:lnTo>
                    <a:pt x="4" y="131"/>
                  </a:lnTo>
                  <a:lnTo>
                    <a:pt x="0" y="106"/>
                  </a:lnTo>
                  <a:lnTo>
                    <a:pt x="5" y="77"/>
                  </a:lnTo>
                  <a:lnTo>
                    <a:pt x="15" y="50"/>
                  </a:lnTo>
                  <a:lnTo>
                    <a:pt x="28" y="24"/>
                  </a:lnTo>
                  <a:lnTo>
                    <a:pt x="38" y="7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70" name="Freeform 716"/>
            <p:cNvSpPr/>
            <p:nvPr/>
          </p:nvSpPr>
          <p:spPr bwMode="auto">
            <a:xfrm>
              <a:off x="2868" y="2515"/>
              <a:ext cx="75" cy="62"/>
            </a:xfrm>
            <a:custGeom>
              <a:avLst/>
              <a:gdLst>
                <a:gd name="T0" fmla="*/ 17 w 151"/>
                <a:gd name="T1" fmla="*/ 1 h 123"/>
                <a:gd name="T2" fmla="*/ 18 w 151"/>
                <a:gd name="T3" fmla="*/ 3 h 123"/>
                <a:gd name="T4" fmla="*/ 18 w 151"/>
                <a:gd name="T5" fmla="*/ 4 h 123"/>
                <a:gd name="T6" fmla="*/ 17 w 151"/>
                <a:gd name="T7" fmla="*/ 6 h 123"/>
                <a:gd name="T8" fmla="*/ 15 w 151"/>
                <a:gd name="T9" fmla="*/ 9 h 123"/>
                <a:gd name="T10" fmla="*/ 12 w 151"/>
                <a:gd name="T11" fmla="*/ 12 h 123"/>
                <a:gd name="T12" fmla="*/ 10 w 151"/>
                <a:gd name="T13" fmla="*/ 15 h 123"/>
                <a:gd name="T14" fmla="*/ 7 w 151"/>
                <a:gd name="T15" fmla="*/ 16 h 123"/>
                <a:gd name="T16" fmla="*/ 4 w 151"/>
                <a:gd name="T17" fmla="*/ 15 h 123"/>
                <a:gd name="T18" fmla="*/ 1 w 151"/>
                <a:gd name="T19" fmla="*/ 12 h 123"/>
                <a:gd name="T20" fmla="*/ 0 w 151"/>
                <a:gd name="T21" fmla="*/ 9 h 123"/>
                <a:gd name="T22" fmla="*/ 0 w 151"/>
                <a:gd name="T23" fmla="*/ 8 h 123"/>
                <a:gd name="T24" fmla="*/ 0 w 151"/>
                <a:gd name="T25" fmla="*/ 6 h 123"/>
                <a:gd name="T26" fmla="*/ 0 w 151"/>
                <a:gd name="T27" fmla="*/ 4 h 123"/>
                <a:gd name="T28" fmla="*/ 1 w 151"/>
                <a:gd name="T29" fmla="*/ 3 h 123"/>
                <a:gd name="T30" fmla="*/ 3 w 151"/>
                <a:gd name="T31" fmla="*/ 2 h 123"/>
                <a:gd name="T32" fmla="*/ 4 w 151"/>
                <a:gd name="T33" fmla="*/ 2 h 123"/>
                <a:gd name="T34" fmla="*/ 6 w 151"/>
                <a:gd name="T35" fmla="*/ 1 h 123"/>
                <a:gd name="T36" fmla="*/ 8 w 151"/>
                <a:gd name="T37" fmla="*/ 1 h 123"/>
                <a:gd name="T38" fmla="*/ 10 w 151"/>
                <a:gd name="T39" fmla="*/ 1 h 123"/>
                <a:gd name="T40" fmla="*/ 12 w 151"/>
                <a:gd name="T41" fmla="*/ 1 h 123"/>
                <a:gd name="T42" fmla="*/ 13 w 151"/>
                <a:gd name="T43" fmla="*/ 0 h 123"/>
                <a:gd name="T44" fmla="*/ 15 w 151"/>
                <a:gd name="T45" fmla="*/ 0 h 123"/>
                <a:gd name="T46" fmla="*/ 16 w 151"/>
                <a:gd name="T47" fmla="*/ 1 h 123"/>
                <a:gd name="T48" fmla="*/ 17 w 151"/>
                <a:gd name="T49" fmla="*/ 1 h 123"/>
                <a:gd name="T50" fmla="*/ 17 w 151"/>
                <a:gd name="T51" fmla="*/ 1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51" h="123">
                  <a:moveTo>
                    <a:pt x="138" y="1"/>
                  </a:moveTo>
                  <a:lnTo>
                    <a:pt x="151" y="23"/>
                  </a:lnTo>
                  <a:lnTo>
                    <a:pt x="147" y="30"/>
                  </a:lnTo>
                  <a:lnTo>
                    <a:pt x="137" y="48"/>
                  </a:lnTo>
                  <a:lnTo>
                    <a:pt x="122" y="71"/>
                  </a:lnTo>
                  <a:lnTo>
                    <a:pt x="103" y="95"/>
                  </a:lnTo>
                  <a:lnTo>
                    <a:pt x="82" y="114"/>
                  </a:lnTo>
                  <a:lnTo>
                    <a:pt x="57" y="123"/>
                  </a:lnTo>
                  <a:lnTo>
                    <a:pt x="34" y="117"/>
                  </a:lnTo>
                  <a:lnTo>
                    <a:pt x="11" y="91"/>
                  </a:lnTo>
                  <a:lnTo>
                    <a:pt x="3" y="72"/>
                  </a:lnTo>
                  <a:lnTo>
                    <a:pt x="0" y="57"/>
                  </a:lnTo>
                  <a:lnTo>
                    <a:pt x="0" y="44"/>
                  </a:lnTo>
                  <a:lnTo>
                    <a:pt x="6" y="32"/>
                  </a:lnTo>
                  <a:lnTo>
                    <a:pt x="14" y="24"/>
                  </a:lnTo>
                  <a:lnTo>
                    <a:pt x="25" y="16"/>
                  </a:lnTo>
                  <a:lnTo>
                    <a:pt x="38" y="10"/>
                  </a:lnTo>
                  <a:lnTo>
                    <a:pt x="52" y="7"/>
                  </a:lnTo>
                  <a:lnTo>
                    <a:pt x="67" y="3"/>
                  </a:lnTo>
                  <a:lnTo>
                    <a:pt x="82" y="2"/>
                  </a:lnTo>
                  <a:lnTo>
                    <a:pt x="97" y="1"/>
                  </a:lnTo>
                  <a:lnTo>
                    <a:pt x="109" y="0"/>
                  </a:lnTo>
                  <a:lnTo>
                    <a:pt x="121" y="0"/>
                  </a:lnTo>
                  <a:lnTo>
                    <a:pt x="130" y="1"/>
                  </a:lnTo>
                  <a:lnTo>
                    <a:pt x="136" y="1"/>
                  </a:lnTo>
                  <a:lnTo>
                    <a:pt x="138" y="1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71" name="Freeform 717"/>
            <p:cNvSpPr/>
            <p:nvPr/>
          </p:nvSpPr>
          <p:spPr bwMode="auto">
            <a:xfrm>
              <a:off x="2867" y="2446"/>
              <a:ext cx="76" cy="62"/>
            </a:xfrm>
            <a:custGeom>
              <a:avLst/>
              <a:gdLst>
                <a:gd name="T0" fmla="*/ 19 w 152"/>
                <a:gd name="T1" fmla="*/ 13 h 123"/>
                <a:gd name="T2" fmla="*/ 18 w 152"/>
                <a:gd name="T3" fmla="*/ 16 h 123"/>
                <a:gd name="T4" fmla="*/ 18 w 152"/>
                <a:gd name="T5" fmla="*/ 16 h 123"/>
                <a:gd name="T6" fmla="*/ 17 w 152"/>
                <a:gd name="T7" fmla="*/ 16 h 123"/>
                <a:gd name="T8" fmla="*/ 16 w 152"/>
                <a:gd name="T9" fmla="*/ 16 h 123"/>
                <a:gd name="T10" fmla="*/ 14 w 152"/>
                <a:gd name="T11" fmla="*/ 16 h 123"/>
                <a:gd name="T12" fmla="*/ 13 w 152"/>
                <a:gd name="T13" fmla="*/ 16 h 123"/>
                <a:gd name="T14" fmla="*/ 11 w 152"/>
                <a:gd name="T15" fmla="*/ 16 h 123"/>
                <a:gd name="T16" fmla="*/ 9 w 152"/>
                <a:gd name="T17" fmla="*/ 15 h 123"/>
                <a:gd name="T18" fmla="*/ 7 w 152"/>
                <a:gd name="T19" fmla="*/ 15 h 123"/>
                <a:gd name="T20" fmla="*/ 5 w 152"/>
                <a:gd name="T21" fmla="*/ 14 h 123"/>
                <a:gd name="T22" fmla="*/ 4 w 152"/>
                <a:gd name="T23" fmla="*/ 14 h 123"/>
                <a:gd name="T24" fmla="*/ 2 w 152"/>
                <a:gd name="T25" fmla="*/ 13 h 123"/>
                <a:gd name="T26" fmla="*/ 1 w 152"/>
                <a:gd name="T27" fmla="*/ 12 h 123"/>
                <a:gd name="T28" fmla="*/ 1 w 152"/>
                <a:gd name="T29" fmla="*/ 10 h 123"/>
                <a:gd name="T30" fmla="*/ 0 w 152"/>
                <a:gd name="T31" fmla="*/ 9 h 123"/>
                <a:gd name="T32" fmla="*/ 1 w 152"/>
                <a:gd name="T33" fmla="*/ 7 h 123"/>
                <a:gd name="T34" fmla="*/ 2 w 152"/>
                <a:gd name="T35" fmla="*/ 5 h 123"/>
                <a:gd name="T36" fmla="*/ 5 w 152"/>
                <a:gd name="T37" fmla="*/ 1 h 123"/>
                <a:gd name="T38" fmla="*/ 8 w 152"/>
                <a:gd name="T39" fmla="*/ 0 h 123"/>
                <a:gd name="T40" fmla="*/ 11 w 152"/>
                <a:gd name="T41" fmla="*/ 1 h 123"/>
                <a:gd name="T42" fmla="*/ 13 w 152"/>
                <a:gd name="T43" fmla="*/ 4 h 123"/>
                <a:gd name="T44" fmla="*/ 16 w 152"/>
                <a:gd name="T45" fmla="*/ 7 h 123"/>
                <a:gd name="T46" fmla="*/ 18 w 152"/>
                <a:gd name="T47" fmla="*/ 10 h 123"/>
                <a:gd name="T48" fmla="*/ 19 w 152"/>
                <a:gd name="T49" fmla="*/ 12 h 123"/>
                <a:gd name="T50" fmla="*/ 19 w 152"/>
                <a:gd name="T51" fmla="*/ 13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52" h="123">
                  <a:moveTo>
                    <a:pt x="152" y="99"/>
                  </a:moveTo>
                  <a:lnTo>
                    <a:pt x="139" y="122"/>
                  </a:lnTo>
                  <a:lnTo>
                    <a:pt x="137" y="122"/>
                  </a:lnTo>
                  <a:lnTo>
                    <a:pt x="131" y="122"/>
                  </a:lnTo>
                  <a:lnTo>
                    <a:pt x="122" y="123"/>
                  </a:lnTo>
                  <a:lnTo>
                    <a:pt x="110" y="122"/>
                  </a:lnTo>
                  <a:lnTo>
                    <a:pt x="98" y="122"/>
                  </a:lnTo>
                  <a:lnTo>
                    <a:pt x="83" y="121"/>
                  </a:lnTo>
                  <a:lnTo>
                    <a:pt x="68" y="118"/>
                  </a:lnTo>
                  <a:lnTo>
                    <a:pt x="53" y="116"/>
                  </a:lnTo>
                  <a:lnTo>
                    <a:pt x="39" y="111"/>
                  </a:lnTo>
                  <a:lnTo>
                    <a:pt x="26" y="106"/>
                  </a:lnTo>
                  <a:lnTo>
                    <a:pt x="15" y="99"/>
                  </a:lnTo>
                  <a:lnTo>
                    <a:pt x="7" y="91"/>
                  </a:lnTo>
                  <a:lnTo>
                    <a:pt x="1" y="79"/>
                  </a:lnTo>
                  <a:lnTo>
                    <a:pt x="0" y="66"/>
                  </a:lnTo>
                  <a:lnTo>
                    <a:pt x="3" y="51"/>
                  </a:lnTo>
                  <a:lnTo>
                    <a:pt x="11" y="33"/>
                  </a:lnTo>
                  <a:lnTo>
                    <a:pt x="34" y="6"/>
                  </a:lnTo>
                  <a:lnTo>
                    <a:pt x="58" y="0"/>
                  </a:lnTo>
                  <a:lnTo>
                    <a:pt x="83" y="8"/>
                  </a:lnTo>
                  <a:lnTo>
                    <a:pt x="104" y="27"/>
                  </a:lnTo>
                  <a:lnTo>
                    <a:pt x="123" y="50"/>
                  </a:lnTo>
                  <a:lnTo>
                    <a:pt x="138" y="73"/>
                  </a:lnTo>
                  <a:lnTo>
                    <a:pt x="148" y="92"/>
                  </a:lnTo>
                  <a:lnTo>
                    <a:pt x="152" y="99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72" name="Freeform 718"/>
            <p:cNvSpPr/>
            <p:nvPr/>
          </p:nvSpPr>
          <p:spPr bwMode="auto">
            <a:xfrm>
              <a:off x="2555" y="2447"/>
              <a:ext cx="68" cy="74"/>
            </a:xfrm>
            <a:custGeom>
              <a:avLst/>
              <a:gdLst>
                <a:gd name="T0" fmla="*/ 1 w 136"/>
                <a:gd name="T1" fmla="*/ 9 h 148"/>
                <a:gd name="T2" fmla="*/ 0 w 136"/>
                <a:gd name="T3" fmla="*/ 6 h 148"/>
                <a:gd name="T4" fmla="*/ 1 w 136"/>
                <a:gd name="T5" fmla="*/ 5 h 148"/>
                <a:gd name="T6" fmla="*/ 2 w 136"/>
                <a:gd name="T7" fmla="*/ 4 h 148"/>
                <a:gd name="T8" fmla="*/ 3 w 136"/>
                <a:gd name="T9" fmla="*/ 4 h 148"/>
                <a:gd name="T10" fmla="*/ 5 w 136"/>
                <a:gd name="T11" fmla="*/ 4 h 148"/>
                <a:gd name="T12" fmla="*/ 6 w 136"/>
                <a:gd name="T13" fmla="*/ 2 h 148"/>
                <a:gd name="T14" fmla="*/ 8 w 136"/>
                <a:gd name="T15" fmla="*/ 1 h 148"/>
                <a:gd name="T16" fmla="*/ 10 w 136"/>
                <a:gd name="T17" fmla="*/ 1 h 148"/>
                <a:gd name="T18" fmla="*/ 12 w 136"/>
                <a:gd name="T19" fmla="*/ 2 h 148"/>
                <a:gd name="T20" fmla="*/ 13 w 136"/>
                <a:gd name="T21" fmla="*/ 3 h 148"/>
                <a:gd name="T22" fmla="*/ 14 w 136"/>
                <a:gd name="T23" fmla="*/ 3 h 148"/>
                <a:gd name="T24" fmla="*/ 16 w 136"/>
                <a:gd name="T25" fmla="*/ 4 h 148"/>
                <a:gd name="T26" fmla="*/ 17 w 136"/>
                <a:gd name="T27" fmla="*/ 4 h 148"/>
                <a:gd name="T28" fmla="*/ 17 w 136"/>
                <a:gd name="T29" fmla="*/ 6 h 148"/>
                <a:gd name="T30" fmla="*/ 17 w 136"/>
                <a:gd name="T31" fmla="*/ 9 h 148"/>
                <a:gd name="T32" fmla="*/ 17 w 136"/>
                <a:gd name="T33" fmla="*/ 10 h 148"/>
                <a:gd name="T34" fmla="*/ 17 w 136"/>
                <a:gd name="T35" fmla="*/ 13 h 148"/>
                <a:gd name="T36" fmla="*/ 17 w 136"/>
                <a:gd name="T37" fmla="*/ 15 h 148"/>
                <a:gd name="T38" fmla="*/ 16 w 136"/>
                <a:gd name="T39" fmla="*/ 16 h 148"/>
                <a:gd name="T40" fmla="*/ 14 w 136"/>
                <a:gd name="T41" fmla="*/ 16 h 148"/>
                <a:gd name="T42" fmla="*/ 13 w 136"/>
                <a:gd name="T43" fmla="*/ 16 h 148"/>
                <a:gd name="T44" fmla="*/ 12 w 136"/>
                <a:gd name="T45" fmla="*/ 17 h 148"/>
                <a:gd name="T46" fmla="*/ 10 w 136"/>
                <a:gd name="T47" fmla="*/ 19 h 148"/>
                <a:gd name="T48" fmla="*/ 8 w 136"/>
                <a:gd name="T49" fmla="*/ 19 h 148"/>
                <a:gd name="T50" fmla="*/ 6 w 136"/>
                <a:gd name="T51" fmla="*/ 17 h 148"/>
                <a:gd name="T52" fmla="*/ 5 w 136"/>
                <a:gd name="T53" fmla="*/ 16 h 148"/>
                <a:gd name="T54" fmla="*/ 4 w 136"/>
                <a:gd name="T55" fmla="*/ 16 h 148"/>
                <a:gd name="T56" fmla="*/ 2 w 136"/>
                <a:gd name="T57" fmla="*/ 16 h 148"/>
                <a:gd name="T58" fmla="*/ 1 w 136"/>
                <a:gd name="T59" fmla="*/ 15 h 148"/>
                <a:gd name="T60" fmla="*/ 1 w 136"/>
                <a:gd name="T61" fmla="*/ 13 h 148"/>
                <a:gd name="T62" fmla="*/ 1 w 136"/>
                <a:gd name="T63" fmla="*/ 11 h 14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36" h="148">
                  <a:moveTo>
                    <a:pt x="14" y="75"/>
                  </a:moveTo>
                  <a:lnTo>
                    <a:pt x="6" y="67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8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7"/>
                  </a:lnTo>
                  <a:lnTo>
                    <a:pt x="20" y="25"/>
                  </a:lnTo>
                  <a:lnTo>
                    <a:pt x="24" y="25"/>
                  </a:lnTo>
                  <a:lnTo>
                    <a:pt x="30" y="25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0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7" y="24"/>
                  </a:lnTo>
                  <a:lnTo>
                    <a:pt x="121" y="26"/>
                  </a:lnTo>
                  <a:lnTo>
                    <a:pt x="126" y="29"/>
                  </a:lnTo>
                  <a:lnTo>
                    <a:pt x="129" y="32"/>
                  </a:lnTo>
                  <a:lnTo>
                    <a:pt x="133" y="37"/>
                  </a:lnTo>
                  <a:lnTo>
                    <a:pt x="136" y="46"/>
                  </a:lnTo>
                  <a:lnTo>
                    <a:pt x="135" y="56"/>
                  </a:lnTo>
                  <a:lnTo>
                    <a:pt x="130" y="65"/>
                  </a:lnTo>
                  <a:lnTo>
                    <a:pt x="122" y="73"/>
                  </a:lnTo>
                  <a:lnTo>
                    <a:pt x="130" y="80"/>
                  </a:lnTo>
                  <a:lnTo>
                    <a:pt x="135" y="90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5"/>
                  </a:lnTo>
                  <a:lnTo>
                    <a:pt x="126" y="118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40"/>
                  </a:lnTo>
                  <a:lnTo>
                    <a:pt x="80" y="146"/>
                  </a:lnTo>
                  <a:lnTo>
                    <a:pt x="69" y="148"/>
                  </a:lnTo>
                  <a:lnTo>
                    <a:pt x="59" y="146"/>
                  </a:lnTo>
                  <a:lnTo>
                    <a:pt x="51" y="140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20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5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73" name="Freeform 719"/>
            <p:cNvSpPr/>
            <p:nvPr/>
          </p:nvSpPr>
          <p:spPr bwMode="auto">
            <a:xfrm>
              <a:off x="2579" y="2473"/>
              <a:ext cx="20" cy="21"/>
            </a:xfrm>
            <a:custGeom>
              <a:avLst/>
              <a:gdLst>
                <a:gd name="T0" fmla="*/ 3 w 39"/>
                <a:gd name="T1" fmla="*/ 6 h 40"/>
                <a:gd name="T2" fmla="*/ 4 w 39"/>
                <a:gd name="T3" fmla="*/ 6 h 40"/>
                <a:gd name="T4" fmla="*/ 5 w 39"/>
                <a:gd name="T5" fmla="*/ 5 h 40"/>
                <a:gd name="T6" fmla="*/ 5 w 39"/>
                <a:gd name="T7" fmla="*/ 4 h 40"/>
                <a:gd name="T8" fmla="*/ 5 w 39"/>
                <a:gd name="T9" fmla="*/ 3 h 40"/>
                <a:gd name="T10" fmla="*/ 5 w 39"/>
                <a:gd name="T11" fmla="*/ 2 h 40"/>
                <a:gd name="T12" fmla="*/ 5 w 39"/>
                <a:gd name="T13" fmla="*/ 1 h 40"/>
                <a:gd name="T14" fmla="*/ 4 w 39"/>
                <a:gd name="T15" fmla="*/ 1 h 40"/>
                <a:gd name="T16" fmla="*/ 3 w 39"/>
                <a:gd name="T17" fmla="*/ 0 h 40"/>
                <a:gd name="T18" fmla="*/ 2 w 39"/>
                <a:gd name="T19" fmla="*/ 1 h 40"/>
                <a:gd name="T20" fmla="*/ 1 w 39"/>
                <a:gd name="T21" fmla="*/ 1 h 40"/>
                <a:gd name="T22" fmla="*/ 1 w 39"/>
                <a:gd name="T23" fmla="*/ 2 h 40"/>
                <a:gd name="T24" fmla="*/ 0 w 39"/>
                <a:gd name="T25" fmla="*/ 3 h 40"/>
                <a:gd name="T26" fmla="*/ 1 w 39"/>
                <a:gd name="T27" fmla="*/ 4 h 40"/>
                <a:gd name="T28" fmla="*/ 1 w 39"/>
                <a:gd name="T29" fmla="*/ 5 h 40"/>
                <a:gd name="T30" fmla="*/ 2 w 39"/>
                <a:gd name="T31" fmla="*/ 6 h 40"/>
                <a:gd name="T32" fmla="*/ 3 w 39"/>
                <a:gd name="T33" fmla="*/ 6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" h="40">
                  <a:moveTo>
                    <a:pt x="19" y="40"/>
                  </a:moveTo>
                  <a:lnTo>
                    <a:pt x="27" y="39"/>
                  </a:lnTo>
                  <a:lnTo>
                    <a:pt x="33" y="34"/>
                  </a:lnTo>
                  <a:lnTo>
                    <a:pt x="38" y="27"/>
                  </a:lnTo>
                  <a:lnTo>
                    <a:pt x="39" y="20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7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20"/>
                  </a:lnTo>
                  <a:lnTo>
                    <a:pt x="1" y="27"/>
                  </a:lnTo>
                  <a:lnTo>
                    <a:pt x="6" y="34"/>
                  </a:lnTo>
                  <a:lnTo>
                    <a:pt x="12" y="39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74" name="Freeform 720"/>
            <p:cNvSpPr/>
            <p:nvPr/>
          </p:nvSpPr>
          <p:spPr bwMode="auto">
            <a:xfrm>
              <a:off x="2642" y="1923"/>
              <a:ext cx="68" cy="74"/>
            </a:xfrm>
            <a:custGeom>
              <a:avLst/>
              <a:gdLst>
                <a:gd name="T0" fmla="*/ 1 w 136"/>
                <a:gd name="T1" fmla="*/ 9 h 147"/>
                <a:gd name="T2" fmla="*/ 0 w 136"/>
                <a:gd name="T3" fmla="*/ 6 h 147"/>
                <a:gd name="T4" fmla="*/ 1 w 136"/>
                <a:gd name="T5" fmla="*/ 5 h 147"/>
                <a:gd name="T6" fmla="*/ 2 w 136"/>
                <a:gd name="T7" fmla="*/ 4 h 147"/>
                <a:gd name="T8" fmla="*/ 4 w 136"/>
                <a:gd name="T9" fmla="*/ 3 h 147"/>
                <a:gd name="T10" fmla="*/ 5 w 136"/>
                <a:gd name="T11" fmla="*/ 4 h 147"/>
                <a:gd name="T12" fmla="*/ 6 w 136"/>
                <a:gd name="T13" fmla="*/ 2 h 147"/>
                <a:gd name="T14" fmla="*/ 8 w 136"/>
                <a:gd name="T15" fmla="*/ 1 h 147"/>
                <a:gd name="T16" fmla="*/ 10 w 136"/>
                <a:gd name="T17" fmla="*/ 1 h 147"/>
                <a:gd name="T18" fmla="*/ 12 w 136"/>
                <a:gd name="T19" fmla="*/ 2 h 147"/>
                <a:gd name="T20" fmla="*/ 13 w 136"/>
                <a:gd name="T21" fmla="*/ 3 h 147"/>
                <a:gd name="T22" fmla="*/ 14 w 136"/>
                <a:gd name="T23" fmla="*/ 3 h 147"/>
                <a:gd name="T24" fmla="*/ 16 w 136"/>
                <a:gd name="T25" fmla="*/ 4 h 147"/>
                <a:gd name="T26" fmla="*/ 17 w 136"/>
                <a:gd name="T27" fmla="*/ 4 h 147"/>
                <a:gd name="T28" fmla="*/ 17 w 136"/>
                <a:gd name="T29" fmla="*/ 6 h 147"/>
                <a:gd name="T30" fmla="*/ 17 w 136"/>
                <a:gd name="T31" fmla="*/ 9 h 147"/>
                <a:gd name="T32" fmla="*/ 17 w 136"/>
                <a:gd name="T33" fmla="*/ 10 h 147"/>
                <a:gd name="T34" fmla="*/ 17 w 136"/>
                <a:gd name="T35" fmla="*/ 13 h 147"/>
                <a:gd name="T36" fmla="*/ 17 w 136"/>
                <a:gd name="T37" fmla="*/ 15 h 147"/>
                <a:gd name="T38" fmla="*/ 16 w 136"/>
                <a:gd name="T39" fmla="*/ 16 h 147"/>
                <a:gd name="T40" fmla="*/ 14 w 136"/>
                <a:gd name="T41" fmla="*/ 16 h 147"/>
                <a:gd name="T42" fmla="*/ 13 w 136"/>
                <a:gd name="T43" fmla="*/ 16 h 147"/>
                <a:gd name="T44" fmla="*/ 12 w 136"/>
                <a:gd name="T45" fmla="*/ 17 h 147"/>
                <a:gd name="T46" fmla="*/ 10 w 136"/>
                <a:gd name="T47" fmla="*/ 19 h 147"/>
                <a:gd name="T48" fmla="*/ 8 w 136"/>
                <a:gd name="T49" fmla="*/ 19 h 147"/>
                <a:gd name="T50" fmla="*/ 6 w 136"/>
                <a:gd name="T51" fmla="*/ 17 h 147"/>
                <a:gd name="T52" fmla="*/ 5 w 136"/>
                <a:gd name="T53" fmla="*/ 16 h 147"/>
                <a:gd name="T54" fmla="*/ 4 w 136"/>
                <a:gd name="T55" fmla="*/ 16 h 147"/>
                <a:gd name="T56" fmla="*/ 2 w 136"/>
                <a:gd name="T57" fmla="*/ 16 h 147"/>
                <a:gd name="T58" fmla="*/ 1 w 136"/>
                <a:gd name="T59" fmla="*/ 15 h 147"/>
                <a:gd name="T60" fmla="*/ 1 w 136"/>
                <a:gd name="T61" fmla="*/ 13 h 147"/>
                <a:gd name="T62" fmla="*/ 1 w 136"/>
                <a:gd name="T63" fmla="*/ 11 h 14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36" h="147">
                  <a:moveTo>
                    <a:pt x="14" y="74"/>
                  </a:moveTo>
                  <a:lnTo>
                    <a:pt x="6" y="66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6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6"/>
                  </a:lnTo>
                  <a:lnTo>
                    <a:pt x="20" y="25"/>
                  </a:lnTo>
                  <a:lnTo>
                    <a:pt x="25" y="24"/>
                  </a:lnTo>
                  <a:lnTo>
                    <a:pt x="30" y="24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1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6" y="24"/>
                  </a:lnTo>
                  <a:lnTo>
                    <a:pt x="121" y="25"/>
                  </a:lnTo>
                  <a:lnTo>
                    <a:pt x="126" y="28"/>
                  </a:lnTo>
                  <a:lnTo>
                    <a:pt x="129" y="32"/>
                  </a:lnTo>
                  <a:lnTo>
                    <a:pt x="133" y="35"/>
                  </a:lnTo>
                  <a:lnTo>
                    <a:pt x="136" y="46"/>
                  </a:lnTo>
                  <a:lnTo>
                    <a:pt x="135" y="55"/>
                  </a:lnTo>
                  <a:lnTo>
                    <a:pt x="130" y="65"/>
                  </a:lnTo>
                  <a:lnTo>
                    <a:pt x="122" y="72"/>
                  </a:lnTo>
                  <a:lnTo>
                    <a:pt x="130" y="80"/>
                  </a:lnTo>
                  <a:lnTo>
                    <a:pt x="135" y="89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4"/>
                  </a:lnTo>
                  <a:lnTo>
                    <a:pt x="126" y="117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39"/>
                  </a:lnTo>
                  <a:lnTo>
                    <a:pt x="80" y="145"/>
                  </a:lnTo>
                  <a:lnTo>
                    <a:pt x="69" y="147"/>
                  </a:lnTo>
                  <a:lnTo>
                    <a:pt x="59" y="145"/>
                  </a:lnTo>
                  <a:lnTo>
                    <a:pt x="51" y="139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19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4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75" name="Freeform 721"/>
            <p:cNvSpPr/>
            <p:nvPr/>
          </p:nvSpPr>
          <p:spPr bwMode="auto">
            <a:xfrm>
              <a:off x="2667" y="1949"/>
              <a:ext cx="20" cy="20"/>
            </a:xfrm>
            <a:custGeom>
              <a:avLst/>
              <a:gdLst>
                <a:gd name="T0" fmla="*/ 3 w 39"/>
                <a:gd name="T1" fmla="*/ 5 h 39"/>
                <a:gd name="T2" fmla="*/ 4 w 39"/>
                <a:gd name="T3" fmla="*/ 5 h 39"/>
                <a:gd name="T4" fmla="*/ 5 w 39"/>
                <a:gd name="T5" fmla="*/ 5 h 39"/>
                <a:gd name="T6" fmla="*/ 5 w 39"/>
                <a:gd name="T7" fmla="*/ 4 h 39"/>
                <a:gd name="T8" fmla="*/ 5 w 39"/>
                <a:gd name="T9" fmla="*/ 3 h 39"/>
                <a:gd name="T10" fmla="*/ 5 w 39"/>
                <a:gd name="T11" fmla="*/ 2 h 39"/>
                <a:gd name="T12" fmla="*/ 5 w 39"/>
                <a:gd name="T13" fmla="*/ 1 h 39"/>
                <a:gd name="T14" fmla="*/ 4 w 39"/>
                <a:gd name="T15" fmla="*/ 1 h 39"/>
                <a:gd name="T16" fmla="*/ 3 w 39"/>
                <a:gd name="T17" fmla="*/ 0 h 39"/>
                <a:gd name="T18" fmla="*/ 2 w 39"/>
                <a:gd name="T19" fmla="*/ 1 h 39"/>
                <a:gd name="T20" fmla="*/ 1 w 39"/>
                <a:gd name="T21" fmla="*/ 1 h 39"/>
                <a:gd name="T22" fmla="*/ 1 w 39"/>
                <a:gd name="T23" fmla="*/ 2 h 39"/>
                <a:gd name="T24" fmla="*/ 0 w 39"/>
                <a:gd name="T25" fmla="*/ 3 h 39"/>
                <a:gd name="T26" fmla="*/ 1 w 39"/>
                <a:gd name="T27" fmla="*/ 4 h 39"/>
                <a:gd name="T28" fmla="*/ 1 w 39"/>
                <a:gd name="T29" fmla="*/ 5 h 39"/>
                <a:gd name="T30" fmla="*/ 2 w 39"/>
                <a:gd name="T31" fmla="*/ 5 h 39"/>
                <a:gd name="T32" fmla="*/ 3 w 39"/>
                <a:gd name="T33" fmla="*/ 5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" h="39">
                  <a:moveTo>
                    <a:pt x="19" y="39"/>
                  </a:moveTo>
                  <a:lnTo>
                    <a:pt x="28" y="38"/>
                  </a:lnTo>
                  <a:lnTo>
                    <a:pt x="33" y="33"/>
                  </a:lnTo>
                  <a:lnTo>
                    <a:pt x="38" y="27"/>
                  </a:lnTo>
                  <a:lnTo>
                    <a:pt x="39" y="19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8" y="1"/>
                  </a:lnTo>
                  <a:lnTo>
                    <a:pt x="19" y="0"/>
                  </a:lnTo>
                  <a:lnTo>
                    <a:pt x="13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19"/>
                  </a:lnTo>
                  <a:lnTo>
                    <a:pt x="1" y="27"/>
                  </a:lnTo>
                  <a:lnTo>
                    <a:pt x="6" y="33"/>
                  </a:lnTo>
                  <a:lnTo>
                    <a:pt x="13" y="38"/>
                  </a:lnTo>
                  <a:lnTo>
                    <a:pt x="19" y="39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76" name="Freeform 722"/>
            <p:cNvSpPr/>
            <p:nvPr/>
          </p:nvSpPr>
          <p:spPr bwMode="auto">
            <a:xfrm>
              <a:off x="2593" y="1695"/>
              <a:ext cx="30" cy="30"/>
            </a:xfrm>
            <a:custGeom>
              <a:avLst/>
              <a:gdLst>
                <a:gd name="T0" fmla="*/ 8 w 60"/>
                <a:gd name="T1" fmla="*/ 4 h 59"/>
                <a:gd name="T2" fmla="*/ 8 w 60"/>
                <a:gd name="T3" fmla="*/ 3 h 59"/>
                <a:gd name="T4" fmla="*/ 8 w 60"/>
                <a:gd name="T5" fmla="*/ 3 h 59"/>
                <a:gd name="T6" fmla="*/ 7 w 60"/>
                <a:gd name="T7" fmla="*/ 2 h 59"/>
                <a:gd name="T8" fmla="*/ 7 w 60"/>
                <a:gd name="T9" fmla="*/ 2 h 59"/>
                <a:gd name="T10" fmla="*/ 6 w 60"/>
                <a:gd name="T11" fmla="*/ 1 h 59"/>
                <a:gd name="T12" fmla="*/ 6 w 60"/>
                <a:gd name="T13" fmla="*/ 1 h 59"/>
                <a:gd name="T14" fmla="*/ 5 w 60"/>
                <a:gd name="T15" fmla="*/ 1 h 59"/>
                <a:gd name="T16" fmla="*/ 4 w 60"/>
                <a:gd name="T17" fmla="*/ 0 h 59"/>
                <a:gd name="T18" fmla="*/ 3 w 60"/>
                <a:gd name="T19" fmla="*/ 1 h 59"/>
                <a:gd name="T20" fmla="*/ 2 w 60"/>
                <a:gd name="T21" fmla="*/ 2 h 59"/>
                <a:gd name="T22" fmla="*/ 1 w 60"/>
                <a:gd name="T23" fmla="*/ 3 h 59"/>
                <a:gd name="T24" fmla="*/ 0 w 60"/>
                <a:gd name="T25" fmla="*/ 4 h 59"/>
                <a:gd name="T26" fmla="*/ 1 w 60"/>
                <a:gd name="T27" fmla="*/ 5 h 59"/>
                <a:gd name="T28" fmla="*/ 1 w 60"/>
                <a:gd name="T29" fmla="*/ 6 h 59"/>
                <a:gd name="T30" fmla="*/ 1 w 60"/>
                <a:gd name="T31" fmla="*/ 6 h 59"/>
                <a:gd name="T32" fmla="*/ 2 w 60"/>
                <a:gd name="T33" fmla="*/ 7 h 59"/>
                <a:gd name="T34" fmla="*/ 2 w 60"/>
                <a:gd name="T35" fmla="*/ 7 h 59"/>
                <a:gd name="T36" fmla="*/ 3 w 60"/>
                <a:gd name="T37" fmla="*/ 8 h 59"/>
                <a:gd name="T38" fmla="*/ 4 w 60"/>
                <a:gd name="T39" fmla="*/ 8 h 59"/>
                <a:gd name="T40" fmla="*/ 4 w 60"/>
                <a:gd name="T41" fmla="*/ 8 h 59"/>
                <a:gd name="T42" fmla="*/ 5 w 60"/>
                <a:gd name="T43" fmla="*/ 8 h 59"/>
                <a:gd name="T44" fmla="*/ 6 w 60"/>
                <a:gd name="T45" fmla="*/ 8 h 59"/>
                <a:gd name="T46" fmla="*/ 6 w 60"/>
                <a:gd name="T47" fmla="*/ 7 h 59"/>
                <a:gd name="T48" fmla="*/ 7 w 60"/>
                <a:gd name="T49" fmla="*/ 7 h 59"/>
                <a:gd name="T50" fmla="*/ 7 w 60"/>
                <a:gd name="T51" fmla="*/ 6 h 59"/>
                <a:gd name="T52" fmla="*/ 8 w 60"/>
                <a:gd name="T53" fmla="*/ 6 h 59"/>
                <a:gd name="T54" fmla="*/ 8 w 60"/>
                <a:gd name="T55" fmla="*/ 5 h 59"/>
                <a:gd name="T56" fmla="*/ 8 w 60"/>
                <a:gd name="T57" fmla="*/ 4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9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29"/>
                  </a:lnTo>
                  <a:lnTo>
                    <a:pt x="2" y="35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10" y="50"/>
                  </a:lnTo>
                  <a:lnTo>
                    <a:pt x="14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77" name="Freeform 723"/>
            <p:cNvSpPr/>
            <p:nvPr/>
          </p:nvSpPr>
          <p:spPr bwMode="auto">
            <a:xfrm>
              <a:off x="2601" y="1702"/>
              <a:ext cx="15" cy="15"/>
            </a:xfrm>
            <a:custGeom>
              <a:avLst/>
              <a:gdLst>
                <a:gd name="T0" fmla="*/ 2 w 30"/>
                <a:gd name="T1" fmla="*/ 4 h 30"/>
                <a:gd name="T2" fmla="*/ 2 w 30"/>
                <a:gd name="T3" fmla="*/ 4 h 30"/>
                <a:gd name="T4" fmla="*/ 2 w 30"/>
                <a:gd name="T5" fmla="*/ 4 h 30"/>
                <a:gd name="T6" fmla="*/ 1 w 30"/>
                <a:gd name="T7" fmla="*/ 4 h 30"/>
                <a:gd name="T8" fmla="*/ 1 w 30"/>
                <a:gd name="T9" fmla="*/ 4 h 30"/>
                <a:gd name="T10" fmla="*/ 1 w 30"/>
                <a:gd name="T11" fmla="*/ 3 h 30"/>
                <a:gd name="T12" fmla="*/ 1 w 30"/>
                <a:gd name="T13" fmla="*/ 3 h 30"/>
                <a:gd name="T14" fmla="*/ 0 w 30"/>
                <a:gd name="T15" fmla="*/ 3 h 30"/>
                <a:gd name="T16" fmla="*/ 0 w 30"/>
                <a:gd name="T17" fmla="*/ 2 h 30"/>
                <a:gd name="T18" fmla="*/ 0 w 30"/>
                <a:gd name="T19" fmla="*/ 2 h 30"/>
                <a:gd name="T20" fmla="*/ 1 w 30"/>
                <a:gd name="T21" fmla="*/ 2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2 w 30"/>
                <a:gd name="T29" fmla="*/ 1 h 30"/>
                <a:gd name="T30" fmla="*/ 2 w 30"/>
                <a:gd name="T31" fmla="*/ 0 h 30"/>
                <a:gd name="T32" fmla="*/ 2 w 30"/>
                <a:gd name="T33" fmla="*/ 0 h 30"/>
                <a:gd name="T34" fmla="*/ 3 w 30"/>
                <a:gd name="T35" fmla="*/ 0 h 30"/>
                <a:gd name="T36" fmla="*/ 3 w 30"/>
                <a:gd name="T37" fmla="*/ 1 h 30"/>
                <a:gd name="T38" fmla="*/ 3 w 30"/>
                <a:gd name="T39" fmla="*/ 1 h 30"/>
                <a:gd name="T40" fmla="*/ 4 w 30"/>
                <a:gd name="T41" fmla="*/ 1 h 30"/>
                <a:gd name="T42" fmla="*/ 4 w 30"/>
                <a:gd name="T43" fmla="*/ 1 h 30"/>
                <a:gd name="T44" fmla="*/ 4 w 30"/>
                <a:gd name="T45" fmla="*/ 2 h 30"/>
                <a:gd name="T46" fmla="*/ 4 w 30"/>
                <a:gd name="T47" fmla="*/ 2 h 30"/>
                <a:gd name="T48" fmla="*/ 4 w 30"/>
                <a:gd name="T49" fmla="*/ 2 h 30"/>
                <a:gd name="T50" fmla="*/ 4 w 30"/>
                <a:gd name="T51" fmla="*/ 3 h 30"/>
                <a:gd name="T52" fmla="*/ 4 w 30"/>
                <a:gd name="T53" fmla="*/ 4 h 30"/>
                <a:gd name="T54" fmla="*/ 3 w 30"/>
                <a:gd name="T55" fmla="*/ 4 h 30"/>
                <a:gd name="T56" fmla="*/ 2 w 30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4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78" name="Freeform 724"/>
            <p:cNvSpPr/>
            <p:nvPr/>
          </p:nvSpPr>
          <p:spPr bwMode="auto">
            <a:xfrm>
              <a:off x="2352" y="1812"/>
              <a:ext cx="30" cy="30"/>
            </a:xfrm>
            <a:custGeom>
              <a:avLst/>
              <a:gdLst>
                <a:gd name="T0" fmla="*/ 8 w 60"/>
                <a:gd name="T1" fmla="*/ 4 h 60"/>
                <a:gd name="T2" fmla="*/ 8 w 60"/>
                <a:gd name="T3" fmla="*/ 4 h 60"/>
                <a:gd name="T4" fmla="*/ 8 w 60"/>
                <a:gd name="T5" fmla="*/ 3 h 60"/>
                <a:gd name="T6" fmla="*/ 7 w 60"/>
                <a:gd name="T7" fmla="*/ 2 h 60"/>
                <a:gd name="T8" fmla="*/ 7 w 60"/>
                <a:gd name="T9" fmla="*/ 2 h 60"/>
                <a:gd name="T10" fmla="*/ 6 w 60"/>
                <a:gd name="T11" fmla="*/ 1 h 60"/>
                <a:gd name="T12" fmla="*/ 6 w 60"/>
                <a:gd name="T13" fmla="*/ 1 h 60"/>
                <a:gd name="T14" fmla="*/ 5 w 60"/>
                <a:gd name="T15" fmla="*/ 1 h 60"/>
                <a:gd name="T16" fmla="*/ 4 w 60"/>
                <a:gd name="T17" fmla="*/ 0 h 60"/>
                <a:gd name="T18" fmla="*/ 3 w 60"/>
                <a:gd name="T19" fmla="*/ 1 h 60"/>
                <a:gd name="T20" fmla="*/ 1 w 60"/>
                <a:gd name="T21" fmla="*/ 2 h 60"/>
                <a:gd name="T22" fmla="*/ 1 w 60"/>
                <a:gd name="T23" fmla="*/ 3 h 60"/>
                <a:gd name="T24" fmla="*/ 0 w 60"/>
                <a:gd name="T25" fmla="*/ 4 h 60"/>
                <a:gd name="T26" fmla="*/ 0 w 60"/>
                <a:gd name="T27" fmla="*/ 5 h 60"/>
                <a:gd name="T28" fmla="*/ 1 w 60"/>
                <a:gd name="T29" fmla="*/ 6 h 60"/>
                <a:gd name="T30" fmla="*/ 1 w 60"/>
                <a:gd name="T31" fmla="*/ 6 h 60"/>
                <a:gd name="T32" fmla="*/ 1 w 60"/>
                <a:gd name="T33" fmla="*/ 7 h 60"/>
                <a:gd name="T34" fmla="*/ 2 w 60"/>
                <a:gd name="T35" fmla="*/ 7 h 60"/>
                <a:gd name="T36" fmla="*/ 3 w 60"/>
                <a:gd name="T37" fmla="*/ 8 h 60"/>
                <a:gd name="T38" fmla="*/ 3 w 60"/>
                <a:gd name="T39" fmla="*/ 8 h 60"/>
                <a:gd name="T40" fmla="*/ 4 w 60"/>
                <a:gd name="T41" fmla="*/ 8 h 60"/>
                <a:gd name="T42" fmla="*/ 5 w 60"/>
                <a:gd name="T43" fmla="*/ 8 h 60"/>
                <a:gd name="T44" fmla="*/ 6 w 60"/>
                <a:gd name="T45" fmla="*/ 8 h 60"/>
                <a:gd name="T46" fmla="*/ 6 w 60"/>
                <a:gd name="T47" fmla="*/ 7 h 60"/>
                <a:gd name="T48" fmla="*/ 7 w 60"/>
                <a:gd name="T49" fmla="*/ 7 h 60"/>
                <a:gd name="T50" fmla="*/ 7 w 60"/>
                <a:gd name="T51" fmla="*/ 6 h 60"/>
                <a:gd name="T52" fmla="*/ 8 w 60"/>
                <a:gd name="T53" fmla="*/ 6 h 60"/>
                <a:gd name="T54" fmla="*/ 8 w 60"/>
                <a:gd name="T55" fmla="*/ 5 h 60"/>
                <a:gd name="T56" fmla="*/ 8 w 60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7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79" name="Freeform 725"/>
            <p:cNvSpPr/>
            <p:nvPr/>
          </p:nvSpPr>
          <p:spPr bwMode="auto">
            <a:xfrm>
              <a:off x="2359" y="1819"/>
              <a:ext cx="15" cy="15"/>
            </a:xfrm>
            <a:custGeom>
              <a:avLst/>
              <a:gdLst>
                <a:gd name="T0" fmla="*/ 2 w 29"/>
                <a:gd name="T1" fmla="*/ 4 h 30"/>
                <a:gd name="T2" fmla="*/ 2 w 29"/>
                <a:gd name="T3" fmla="*/ 4 h 30"/>
                <a:gd name="T4" fmla="*/ 2 w 29"/>
                <a:gd name="T5" fmla="*/ 4 h 30"/>
                <a:gd name="T6" fmla="*/ 1 w 29"/>
                <a:gd name="T7" fmla="*/ 4 h 30"/>
                <a:gd name="T8" fmla="*/ 1 w 29"/>
                <a:gd name="T9" fmla="*/ 4 h 30"/>
                <a:gd name="T10" fmla="*/ 1 w 29"/>
                <a:gd name="T11" fmla="*/ 3 h 30"/>
                <a:gd name="T12" fmla="*/ 1 w 29"/>
                <a:gd name="T13" fmla="*/ 3 h 30"/>
                <a:gd name="T14" fmla="*/ 0 w 29"/>
                <a:gd name="T15" fmla="*/ 3 h 30"/>
                <a:gd name="T16" fmla="*/ 0 w 29"/>
                <a:gd name="T17" fmla="*/ 2 h 30"/>
                <a:gd name="T18" fmla="*/ 0 w 29"/>
                <a:gd name="T19" fmla="*/ 2 h 30"/>
                <a:gd name="T20" fmla="*/ 1 w 29"/>
                <a:gd name="T21" fmla="*/ 2 h 30"/>
                <a:gd name="T22" fmla="*/ 1 w 29"/>
                <a:gd name="T23" fmla="*/ 1 h 30"/>
                <a:gd name="T24" fmla="*/ 1 w 29"/>
                <a:gd name="T25" fmla="*/ 1 h 30"/>
                <a:gd name="T26" fmla="*/ 1 w 29"/>
                <a:gd name="T27" fmla="*/ 1 h 30"/>
                <a:gd name="T28" fmla="*/ 2 w 29"/>
                <a:gd name="T29" fmla="*/ 1 h 30"/>
                <a:gd name="T30" fmla="*/ 2 w 29"/>
                <a:gd name="T31" fmla="*/ 0 h 30"/>
                <a:gd name="T32" fmla="*/ 2 w 29"/>
                <a:gd name="T33" fmla="*/ 0 h 30"/>
                <a:gd name="T34" fmla="*/ 3 w 29"/>
                <a:gd name="T35" fmla="*/ 0 h 30"/>
                <a:gd name="T36" fmla="*/ 3 w 29"/>
                <a:gd name="T37" fmla="*/ 1 h 30"/>
                <a:gd name="T38" fmla="*/ 3 w 29"/>
                <a:gd name="T39" fmla="*/ 1 h 30"/>
                <a:gd name="T40" fmla="*/ 4 w 29"/>
                <a:gd name="T41" fmla="*/ 1 h 30"/>
                <a:gd name="T42" fmla="*/ 4 w 29"/>
                <a:gd name="T43" fmla="*/ 1 h 30"/>
                <a:gd name="T44" fmla="*/ 4 w 29"/>
                <a:gd name="T45" fmla="*/ 2 h 30"/>
                <a:gd name="T46" fmla="*/ 4 w 29"/>
                <a:gd name="T47" fmla="*/ 2 h 30"/>
                <a:gd name="T48" fmla="*/ 4 w 29"/>
                <a:gd name="T49" fmla="*/ 2 h 30"/>
                <a:gd name="T50" fmla="*/ 4 w 29"/>
                <a:gd name="T51" fmla="*/ 3 h 30"/>
                <a:gd name="T52" fmla="*/ 4 w 29"/>
                <a:gd name="T53" fmla="*/ 4 h 30"/>
                <a:gd name="T54" fmla="*/ 3 w 29"/>
                <a:gd name="T55" fmla="*/ 4 h 30"/>
                <a:gd name="T56" fmla="*/ 2 w 29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9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9" y="13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80" name="Freeform 726"/>
            <p:cNvSpPr/>
            <p:nvPr/>
          </p:nvSpPr>
          <p:spPr bwMode="auto">
            <a:xfrm>
              <a:off x="2336" y="1607"/>
              <a:ext cx="30" cy="29"/>
            </a:xfrm>
            <a:custGeom>
              <a:avLst/>
              <a:gdLst>
                <a:gd name="T0" fmla="*/ 8 w 60"/>
                <a:gd name="T1" fmla="*/ 3 h 59"/>
                <a:gd name="T2" fmla="*/ 8 w 60"/>
                <a:gd name="T3" fmla="*/ 3 h 59"/>
                <a:gd name="T4" fmla="*/ 8 w 60"/>
                <a:gd name="T5" fmla="*/ 2 h 59"/>
                <a:gd name="T6" fmla="*/ 7 w 60"/>
                <a:gd name="T7" fmla="*/ 1 h 59"/>
                <a:gd name="T8" fmla="*/ 7 w 60"/>
                <a:gd name="T9" fmla="*/ 1 h 59"/>
                <a:gd name="T10" fmla="*/ 6 w 60"/>
                <a:gd name="T11" fmla="*/ 0 h 59"/>
                <a:gd name="T12" fmla="*/ 6 w 60"/>
                <a:gd name="T13" fmla="*/ 0 h 59"/>
                <a:gd name="T14" fmla="*/ 5 w 60"/>
                <a:gd name="T15" fmla="*/ 0 h 59"/>
                <a:gd name="T16" fmla="*/ 4 w 60"/>
                <a:gd name="T17" fmla="*/ 0 h 59"/>
                <a:gd name="T18" fmla="*/ 3 w 60"/>
                <a:gd name="T19" fmla="*/ 0 h 59"/>
                <a:gd name="T20" fmla="*/ 2 w 60"/>
                <a:gd name="T21" fmla="*/ 1 h 59"/>
                <a:gd name="T22" fmla="*/ 1 w 60"/>
                <a:gd name="T23" fmla="*/ 2 h 59"/>
                <a:gd name="T24" fmla="*/ 0 w 60"/>
                <a:gd name="T25" fmla="*/ 3 h 59"/>
                <a:gd name="T26" fmla="*/ 1 w 60"/>
                <a:gd name="T27" fmla="*/ 4 h 59"/>
                <a:gd name="T28" fmla="*/ 1 w 60"/>
                <a:gd name="T29" fmla="*/ 5 h 59"/>
                <a:gd name="T30" fmla="*/ 1 w 60"/>
                <a:gd name="T31" fmla="*/ 5 h 59"/>
                <a:gd name="T32" fmla="*/ 2 w 60"/>
                <a:gd name="T33" fmla="*/ 6 h 59"/>
                <a:gd name="T34" fmla="*/ 2 w 60"/>
                <a:gd name="T35" fmla="*/ 6 h 59"/>
                <a:gd name="T36" fmla="*/ 3 w 60"/>
                <a:gd name="T37" fmla="*/ 7 h 59"/>
                <a:gd name="T38" fmla="*/ 3 w 60"/>
                <a:gd name="T39" fmla="*/ 7 h 59"/>
                <a:gd name="T40" fmla="*/ 4 w 60"/>
                <a:gd name="T41" fmla="*/ 7 h 59"/>
                <a:gd name="T42" fmla="*/ 5 w 60"/>
                <a:gd name="T43" fmla="*/ 7 h 59"/>
                <a:gd name="T44" fmla="*/ 6 w 60"/>
                <a:gd name="T45" fmla="*/ 7 h 59"/>
                <a:gd name="T46" fmla="*/ 6 w 60"/>
                <a:gd name="T47" fmla="*/ 6 h 59"/>
                <a:gd name="T48" fmla="*/ 7 w 60"/>
                <a:gd name="T49" fmla="*/ 6 h 59"/>
                <a:gd name="T50" fmla="*/ 7 w 60"/>
                <a:gd name="T51" fmla="*/ 5 h 59"/>
                <a:gd name="T52" fmla="*/ 8 w 60"/>
                <a:gd name="T53" fmla="*/ 5 h 59"/>
                <a:gd name="T54" fmla="*/ 8 w 60"/>
                <a:gd name="T55" fmla="*/ 4 h 59"/>
                <a:gd name="T56" fmla="*/ 8 w 60"/>
                <a:gd name="T57" fmla="*/ 3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81" name="Freeform 727"/>
            <p:cNvSpPr/>
            <p:nvPr/>
          </p:nvSpPr>
          <p:spPr bwMode="auto">
            <a:xfrm>
              <a:off x="2343" y="1614"/>
              <a:ext cx="15" cy="15"/>
            </a:xfrm>
            <a:custGeom>
              <a:avLst/>
              <a:gdLst>
                <a:gd name="T0" fmla="*/ 2 w 30"/>
                <a:gd name="T1" fmla="*/ 4 h 29"/>
                <a:gd name="T2" fmla="*/ 2 w 30"/>
                <a:gd name="T3" fmla="*/ 4 h 29"/>
                <a:gd name="T4" fmla="*/ 2 w 30"/>
                <a:gd name="T5" fmla="*/ 4 h 29"/>
                <a:gd name="T6" fmla="*/ 1 w 30"/>
                <a:gd name="T7" fmla="*/ 4 h 29"/>
                <a:gd name="T8" fmla="*/ 1 w 30"/>
                <a:gd name="T9" fmla="*/ 4 h 29"/>
                <a:gd name="T10" fmla="*/ 1 w 30"/>
                <a:gd name="T11" fmla="*/ 3 h 29"/>
                <a:gd name="T12" fmla="*/ 1 w 30"/>
                <a:gd name="T13" fmla="*/ 3 h 29"/>
                <a:gd name="T14" fmla="*/ 0 w 30"/>
                <a:gd name="T15" fmla="*/ 3 h 29"/>
                <a:gd name="T16" fmla="*/ 0 w 30"/>
                <a:gd name="T17" fmla="*/ 2 h 29"/>
                <a:gd name="T18" fmla="*/ 0 w 30"/>
                <a:gd name="T19" fmla="*/ 2 h 29"/>
                <a:gd name="T20" fmla="*/ 1 w 30"/>
                <a:gd name="T21" fmla="*/ 2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2 w 30"/>
                <a:gd name="T29" fmla="*/ 1 h 29"/>
                <a:gd name="T30" fmla="*/ 2 w 30"/>
                <a:gd name="T31" fmla="*/ 0 h 29"/>
                <a:gd name="T32" fmla="*/ 2 w 30"/>
                <a:gd name="T33" fmla="*/ 0 h 29"/>
                <a:gd name="T34" fmla="*/ 3 w 30"/>
                <a:gd name="T35" fmla="*/ 0 h 29"/>
                <a:gd name="T36" fmla="*/ 3 w 30"/>
                <a:gd name="T37" fmla="*/ 1 h 29"/>
                <a:gd name="T38" fmla="*/ 3 w 30"/>
                <a:gd name="T39" fmla="*/ 1 h 29"/>
                <a:gd name="T40" fmla="*/ 4 w 30"/>
                <a:gd name="T41" fmla="*/ 1 h 29"/>
                <a:gd name="T42" fmla="*/ 4 w 30"/>
                <a:gd name="T43" fmla="*/ 1 h 29"/>
                <a:gd name="T44" fmla="*/ 4 w 30"/>
                <a:gd name="T45" fmla="*/ 2 h 29"/>
                <a:gd name="T46" fmla="*/ 4 w 30"/>
                <a:gd name="T47" fmla="*/ 2 h 29"/>
                <a:gd name="T48" fmla="*/ 4 w 30"/>
                <a:gd name="T49" fmla="*/ 2 h 29"/>
                <a:gd name="T50" fmla="*/ 4 w 30"/>
                <a:gd name="T51" fmla="*/ 3 h 29"/>
                <a:gd name="T52" fmla="*/ 4 w 30"/>
                <a:gd name="T53" fmla="*/ 4 h 29"/>
                <a:gd name="T54" fmla="*/ 3 w 30"/>
                <a:gd name="T55" fmla="*/ 4 h 29"/>
                <a:gd name="T56" fmla="*/ 2 w 30"/>
                <a:gd name="T57" fmla="*/ 4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82" name="Freeform 728"/>
            <p:cNvSpPr/>
            <p:nvPr/>
          </p:nvSpPr>
          <p:spPr bwMode="auto">
            <a:xfrm>
              <a:off x="2456" y="1929"/>
              <a:ext cx="30" cy="30"/>
            </a:xfrm>
            <a:custGeom>
              <a:avLst/>
              <a:gdLst>
                <a:gd name="T0" fmla="*/ 8 w 60"/>
                <a:gd name="T1" fmla="*/ 4 h 60"/>
                <a:gd name="T2" fmla="*/ 8 w 60"/>
                <a:gd name="T3" fmla="*/ 3 h 60"/>
                <a:gd name="T4" fmla="*/ 8 w 60"/>
                <a:gd name="T5" fmla="*/ 3 h 60"/>
                <a:gd name="T6" fmla="*/ 7 w 60"/>
                <a:gd name="T7" fmla="*/ 2 h 60"/>
                <a:gd name="T8" fmla="*/ 7 w 60"/>
                <a:gd name="T9" fmla="*/ 1 h 60"/>
                <a:gd name="T10" fmla="*/ 6 w 60"/>
                <a:gd name="T11" fmla="*/ 1 h 60"/>
                <a:gd name="T12" fmla="*/ 6 w 60"/>
                <a:gd name="T13" fmla="*/ 1 h 60"/>
                <a:gd name="T14" fmla="*/ 5 w 60"/>
                <a:gd name="T15" fmla="*/ 0 h 60"/>
                <a:gd name="T16" fmla="*/ 4 w 60"/>
                <a:gd name="T17" fmla="*/ 0 h 60"/>
                <a:gd name="T18" fmla="*/ 3 w 60"/>
                <a:gd name="T19" fmla="*/ 1 h 60"/>
                <a:gd name="T20" fmla="*/ 2 w 60"/>
                <a:gd name="T21" fmla="*/ 1 h 60"/>
                <a:gd name="T22" fmla="*/ 1 w 60"/>
                <a:gd name="T23" fmla="*/ 3 h 60"/>
                <a:gd name="T24" fmla="*/ 0 w 60"/>
                <a:gd name="T25" fmla="*/ 4 h 60"/>
                <a:gd name="T26" fmla="*/ 1 w 60"/>
                <a:gd name="T27" fmla="*/ 5 h 60"/>
                <a:gd name="T28" fmla="*/ 1 w 60"/>
                <a:gd name="T29" fmla="*/ 6 h 60"/>
                <a:gd name="T30" fmla="*/ 1 w 60"/>
                <a:gd name="T31" fmla="*/ 6 h 60"/>
                <a:gd name="T32" fmla="*/ 2 w 60"/>
                <a:gd name="T33" fmla="*/ 7 h 60"/>
                <a:gd name="T34" fmla="*/ 2 w 60"/>
                <a:gd name="T35" fmla="*/ 7 h 60"/>
                <a:gd name="T36" fmla="*/ 3 w 60"/>
                <a:gd name="T37" fmla="*/ 8 h 60"/>
                <a:gd name="T38" fmla="*/ 3 w 60"/>
                <a:gd name="T39" fmla="*/ 8 h 60"/>
                <a:gd name="T40" fmla="*/ 4 w 60"/>
                <a:gd name="T41" fmla="*/ 8 h 60"/>
                <a:gd name="T42" fmla="*/ 5 w 60"/>
                <a:gd name="T43" fmla="*/ 8 h 60"/>
                <a:gd name="T44" fmla="*/ 6 w 60"/>
                <a:gd name="T45" fmla="*/ 8 h 60"/>
                <a:gd name="T46" fmla="*/ 6 w 60"/>
                <a:gd name="T47" fmla="*/ 7 h 60"/>
                <a:gd name="T48" fmla="*/ 7 w 60"/>
                <a:gd name="T49" fmla="*/ 7 h 60"/>
                <a:gd name="T50" fmla="*/ 7 w 60"/>
                <a:gd name="T51" fmla="*/ 6 h 60"/>
                <a:gd name="T52" fmla="*/ 8 w 60"/>
                <a:gd name="T53" fmla="*/ 6 h 60"/>
                <a:gd name="T54" fmla="*/ 8 w 60"/>
                <a:gd name="T55" fmla="*/ 5 h 60"/>
                <a:gd name="T56" fmla="*/ 8 w 60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5" y="13"/>
                  </a:lnTo>
                  <a:lnTo>
                    <a:pt x="52" y="8"/>
                  </a:lnTo>
                  <a:lnTo>
                    <a:pt x="47" y="5"/>
                  </a:lnTo>
                  <a:lnTo>
                    <a:pt x="42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7" y="54"/>
                  </a:lnTo>
                  <a:lnTo>
                    <a:pt x="52" y="51"/>
                  </a:lnTo>
                  <a:lnTo>
                    <a:pt x="55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83" name="Freeform 729"/>
            <p:cNvSpPr/>
            <p:nvPr/>
          </p:nvSpPr>
          <p:spPr bwMode="auto">
            <a:xfrm>
              <a:off x="2463" y="1937"/>
              <a:ext cx="15" cy="15"/>
            </a:xfrm>
            <a:custGeom>
              <a:avLst/>
              <a:gdLst>
                <a:gd name="T0" fmla="*/ 2 w 30"/>
                <a:gd name="T1" fmla="*/ 4 h 30"/>
                <a:gd name="T2" fmla="*/ 2 w 30"/>
                <a:gd name="T3" fmla="*/ 4 h 30"/>
                <a:gd name="T4" fmla="*/ 2 w 30"/>
                <a:gd name="T5" fmla="*/ 4 h 30"/>
                <a:gd name="T6" fmla="*/ 1 w 30"/>
                <a:gd name="T7" fmla="*/ 4 h 30"/>
                <a:gd name="T8" fmla="*/ 1 w 30"/>
                <a:gd name="T9" fmla="*/ 4 h 30"/>
                <a:gd name="T10" fmla="*/ 1 w 30"/>
                <a:gd name="T11" fmla="*/ 3 h 30"/>
                <a:gd name="T12" fmla="*/ 1 w 30"/>
                <a:gd name="T13" fmla="*/ 3 h 30"/>
                <a:gd name="T14" fmla="*/ 0 w 30"/>
                <a:gd name="T15" fmla="*/ 3 h 30"/>
                <a:gd name="T16" fmla="*/ 0 w 30"/>
                <a:gd name="T17" fmla="*/ 2 h 30"/>
                <a:gd name="T18" fmla="*/ 0 w 30"/>
                <a:gd name="T19" fmla="*/ 2 h 30"/>
                <a:gd name="T20" fmla="*/ 1 w 30"/>
                <a:gd name="T21" fmla="*/ 2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2 w 30"/>
                <a:gd name="T29" fmla="*/ 1 h 30"/>
                <a:gd name="T30" fmla="*/ 2 w 30"/>
                <a:gd name="T31" fmla="*/ 0 h 30"/>
                <a:gd name="T32" fmla="*/ 2 w 30"/>
                <a:gd name="T33" fmla="*/ 0 h 30"/>
                <a:gd name="T34" fmla="*/ 3 w 30"/>
                <a:gd name="T35" fmla="*/ 0 h 30"/>
                <a:gd name="T36" fmla="*/ 3 w 30"/>
                <a:gd name="T37" fmla="*/ 1 h 30"/>
                <a:gd name="T38" fmla="*/ 3 w 30"/>
                <a:gd name="T39" fmla="*/ 1 h 30"/>
                <a:gd name="T40" fmla="*/ 4 w 30"/>
                <a:gd name="T41" fmla="*/ 1 h 30"/>
                <a:gd name="T42" fmla="*/ 4 w 30"/>
                <a:gd name="T43" fmla="*/ 1 h 30"/>
                <a:gd name="T44" fmla="*/ 4 w 30"/>
                <a:gd name="T45" fmla="*/ 2 h 30"/>
                <a:gd name="T46" fmla="*/ 4 w 30"/>
                <a:gd name="T47" fmla="*/ 2 h 30"/>
                <a:gd name="T48" fmla="*/ 4 w 30"/>
                <a:gd name="T49" fmla="*/ 2 h 30"/>
                <a:gd name="T50" fmla="*/ 4 w 30"/>
                <a:gd name="T51" fmla="*/ 3 h 30"/>
                <a:gd name="T52" fmla="*/ 4 w 30"/>
                <a:gd name="T53" fmla="*/ 4 h 30"/>
                <a:gd name="T54" fmla="*/ 3 w 30"/>
                <a:gd name="T55" fmla="*/ 4 h 30"/>
                <a:gd name="T56" fmla="*/ 2 w 30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84" name="Freeform 730"/>
            <p:cNvSpPr/>
            <p:nvPr/>
          </p:nvSpPr>
          <p:spPr bwMode="auto">
            <a:xfrm>
              <a:off x="2357" y="1988"/>
              <a:ext cx="30" cy="29"/>
            </a:xfrm>
            <a:custGeom>
              <a:avLst/>
              <a:gdLst>
                <a:gd name="T0" fmla="*/ 8 w 60"/>
                <a:gd name="T1" fmla="*/ 3 h 59"/>
                <a:gd name="T2" fmla="*/ 8 w 60"/>
                <a:gd name="T3" fmla="*/ 3 h 59"/>
                <a:gd name="T4" fmla="*/ 8 w 60"/>
                <a:gd name="T5" fmla="*/ 2 h 59"/>
                <a:gd name="T6" fmla="*/ 7 w 60"/>
                <a:gd name="T7" fmla="*/ 1 h 59"/>
                <a:gd name="T8" fmla="*/ 7 w 60"/>
                <a:gd name="T9" fmla="*/ 1 h 59"/>
                <a:gd name="T10" fmla="*/ 6 w 60"/>
                <a:gd name="T11" fmla="*/ 0 h 59"/>
                <a:gd name="T12" fmla="*/ 6 w 60"/>
                <a:gd name="T13" fmla="*/ 0 h 59"/>
                <a:gd name="T14" fmla="*/ 5 w 60"/>
                <a:gd name="T15" fmla="*/ 0 h 59"/>
                <a:gd name="T16" fmla="*/ 4 w 60"/>
                <a:gd name="T17" fmla="*/ 0 h 59"/>
                <a:gd name="T18" fmla="*/ 3 w 60"/>
                <a:gd name="T19" fmla="*/ 0 h 59"/>
                <a:gd name="T20" fmla="*/ 2 w 60"/>
                <a:gd name="T21" fmla="*/ 1 h 59"/>
                <a:gd name="T22" fmla="*/ 1 w 60"/>
                <a:gd name="T23" fmla="*/ 2 h 59"/>
                <a:gd name="T24" fmla="*/ 0 w 60"/>
                <a:gd name="T25" fmla="*/ 3 h 59"/>
                <a:gd name="T26" fmla="*/ 1 w 60"/>
                <a:gd name="T27" fmla="*/ 4 h 59"/>
                <a:gd name="T28" fmla="*/ 1 w 60"/>
                <a:gd name="T29" fmla="*/ 5 h 59"/>
                <a:gd name="T30" fmla="*/ 1 w 60"/>
                <a:gd name="T31" fmla="*/ 5 h 59"/>
                <a:gd name="T32" fmla="*/ 2 w 60"/>
                <a:gd name="T33" fmla="*/ 6 h 59"/>
                <a:gd name="T34" fmla="*/ 2 w 60"/>
                <a:gd name="T35" fmla="*/ 6 h 59"/>
                <a:gd name="T36" fmla="*/ 3 w 60"/>
                <a:gd name="T37" fmla="*/ 7 h 59"/>
                <a:gd name="T38" fmla="*/ 3 w 60"/>
                <a:gd name="T39" fmla="*/ 7 h 59"/>
                <a:gd name="T40" fmla="*/ 4 w 60"/>
                <a:gd name="T41" fmla="*/ 7 h 59"/>
                <a:gd name="T42" fmla="*/ 5 w 60"/>
                <a:gd name="T43" fmla="*/ 7 h 59"/>
                <a:gd name="T44" fmla="*/ 6 w 60"/>
                <a:gd name="T45" fmla="*/ 7 h 59"/>
                <a:gd name="T46" fmla="*/ 6 w 60"/>
                <a:gd name="T47" fmla="*/ 6 h 59"/>
                <a:gd name="T48" fmla="*/ 7 w 60"/>
                <a:gd name="T49" fmla="*/ 6 h 59"/>
                <a:gd name="T50" fmla="*/ 7 w 60"/>
                <a:gd name="T51" fmla="*/ 5 h 59"/>
                <a:gd name="T52" fmla="*/ 8 w 60"/>
                <a:gd name="T53" fmla="*/ 5 h 59"/>
                <a:gd name="T54" fmla="*/ 8 w 60"/>
                <a:gd name="T55" fmla="*/ 4 h 59"/>
                <a:gd name="T56" fmla="*/ 8 w 60"/>
                <a:gd name="T57" fmla="*/ 3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85" name="Freeform 731"/>
            <p:cNvSpPr/>
            <p:nvPr/>
          </p:nvSpPr>
          <p:spPr bwMode="auto">
            <a:xfrm>
              <a:off x="2365" y="1995"/>
              <a:ext cx="15" cy="15"/>
            </a:xfrm>
            <a:custGeom>
              <a:avLst/>
              <a:gdLst>
                <a:gd name="T0" fmla="*/ 2 w 30"/>
                <a:gd name="T1" fmla="*/ 4 h 29"/>
                <a:gd name="T2" fmla="*/ 2 w 30"/>
                <a:gd name="T3" fmla="*/ 4 h 29"/>
                <a:gd name="T4" fmla="*/ 2 w 30"/>
                <a:gd name="T5" fmla="*/ 4 h 29"/>
                <a:gd name="T6" fmla="*/ 1 w 30"/>
                <a:gd name="T7" fmla="*/ 4 h 29"/>
                <a:gd name="T8" fmla="*/ 1 w 30"/>
                <a:gd name="T9" fmla="*/ 4 h 29"/>
                <a:gd name="T10" fmla="*/ 1 w 30"/>
                <a:gd name="T11" fmla="*/ 3 h 29"/>
                <a:gd name="T12" fmla="*/ 1 w 30"/>
                <a:gd name="T13" fmla="*/ 3 h 29"/>
                <a:gd name="T14" fmla="*/ 0 w 30"/>
                <a:gd name="T15" fmla="*/ 3 h 29"/>
                <a:gd name="T16" fmla="*/ 0 w 30"/>
                <a:gd name="T17" fmla="*/ 2 h 29"/>
                <a:gd name="T18" fmla="*/ 0 w 30"/>
                <a:gd name="T19" fmla="*/ 2 h 29"/>
                <a:gd name="T20" fmla="*/ 1 w 30"/>
                <a:gd name="T21" fmla="*/ 2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2 w 30"/>
                <a:gd name="T29" fmla="*/ 1 h 29"/>
                <a:gd name="T30" fmla="*/ 2 w 30"/>
                <a:gd name="T31" fmla="*/ 0 h 29"/>
                <a:gd name="T32" fmla="*/ 2 w 30"/>
                <a:gd name="T33" fmla="*/ 0 h 29"/>
                <a:gd name="T34" fmla="*/ 3 w 30"/>
                <a:gd name="T35" fmla="*/ 0 h 29"/>
                <a:gd name="T36" fmla="*/ 3 w 30"/>
                <a:gd name="T37" fmla="*/ 1 h 29"/>
                <a:gd name="T38" fmla="*/ 3 w 30"/>
                <a:gd name="T39" fmla="*/ 1 h 29"/>
                <a:gd name="T40" fmla="*/ 4 w 30"/>
                <a:gd name="T41" fmla="*/ 1 h 29"/>
                <a:gd name="T42" fmla="*/ 4 w 30"/>
                <a:gd name="T43" fmla="*/ 1 h 29"/>
                <a:gd name="T44" fmla="*/ 4 w 30"/>
                <a:gd name="T45" fmla="*/ 2 h 29"/>
                <a:gd name="T46" fmla="*/ 4 w 30"/>
                <a:gd name="T47" fmla="*/ 2 h 29"/>
                <a:gd name="T48" fmla="*/ 4 w 30"/>
                <a:gd name="T49" fmla="*/ 2 h 29"/>
                <a:gd name="T50" fmla="*/ 4 w 30"/>
                <a:gd name="T51" fmla="*/ 3 h 29"/>
                <a:gd name="T52" fmla="*/ 4 w 30"/>
                <a:gd name="T53" fmla="*/ 4 h 29"/>
                <a:gd name="T54" fmla="*/ 3 w 30"/>
                <a:gd name="T55" fmla="*/ 4 h 29"/>
                <a:gd name="T56" fmla="*/ 2 w 30"/>
                <a:gd name="T57" fmla="*/ 4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3" y="6"/>
                  </a:lnTo>
                  <a:lnTo>
                    <a:pt x="5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3"/>
                  </a:lnTo>
                  <a:lnTo>
                    <a:pt x="27" y="6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86" name="Freeform 732"/>
            <p:cNvSpPr/>
            <p:nvPr/>
          </p:nvSpPr>
          <p:spPr bwMode="auto">
            <a:xfrm>
              <a:off x="2658" y="2044"/>
              <a:ext cx="30" cy="30"/>
            </a:xfrm>
            <a:custGeom>
              <a:avLst/>
              <a:gdLst>
                <a:gd name="T0" fmla="*/ 8 w 59"/>
                <a:gd name="T1" fmla="*/ 4 h 60"/>
                <a:gd name="T2" fmla="*/ 8 w 59"/>
                <a:gd name="T3" fmla="*/ 4 h 60"/>
                <a:gd name="T4" fmla="*/ 8 w 59"/>
                <a:gd name="T5" fmla="*/ 3 h 60"/>
                <a:gd name="T6" fmla="*/ 7 w 59"/>
                <a:gd name="T7" fmla="*/ 2 h 60"/>
                <a:gd name="T8" fmla="*/ 7 w 59"/>
                <a:gd name="T9" fmla="*/ 2 h 60"/>
                <a:gd name="T10" fmla="*/ 6 w 59"/>
                <a:gd name="T11" fmla="*/ 1 h 60"/>
                <a:gd name="T12" fmla="*/ 6 w 59"/>
                <a:gd name="T13" fmla="*/ 1 h 60"/>
                <a:gd name="T14" fmla="*/ 5 w 59"/>
                <a:gd name="T15" fmla="*/ 1 h 60"/>
                <a:gd name="T16" fmla="*/ 4 w 59"/>
                <a:gd name="T17" fmla="*/ 0 h 60"/>
                <a:gd name="T18" fmla="*/ 3 w 59"/>
                <a:gd name="T19" fmla="*/ 1 h 60"/>
                <a:gd name="T20" fmla="*/ 2 w 59"/>
                <a:gd name="T21" fmla="*/ 2 h 60"/>
                <a:gd name="T22" fmla="*/ 1 w 59"/>
                <a:gd name="T23" fmla="*/ 3 h 60"/>
                <a:gd name="T24" fmla="*/ 0 w 59"/>
                <a:gd name="T25" fmla="*/ 4 h 60"/>
                <a:gd name="T26" fmla="*/ 1 w 59"/>
                <a:gd name="T27" fmla="*/ 5 h 60"/>
                <a:gd name="T28" fmla="*/ 1 w 59"/>
                <a:gd name="T29" fmla="*/ 6 h 60"/>
                <a:gd name="T30" fmla="*/ 1 w 59"/>
                <a:gd name="T31" fmla="*/ 6 h 60"/>
                <a:gd name="T32" fmla="*/ 2 w 59"/>
                <a:gd name="T33" fmla="*/ 7 h 60"/>
                <a:gd name="T34" fmla="*/ 2 w 59"/>
                <a:gd name="T35" fmla="*/ 7 h 60"/>
                <a:gd name="T36" fmla="*/ 3 w 59"/>
                <a:gd name="T37" fmla="*/ 8 h 60"/>
                <a:gd name="T38" fmla="*/ 3 w 59"/>
                <a:gd name="T39" fmla="*/ 8 h 60"/>
                <a:gd name="T40" fmla="*/ 4 w 59"/>
                <a:gd name="T41" fmla="*/ 8 h 60"/>
                <a:gd name="T42" fmla="*/ 5 w 59"/>
                <a:gd name="T43" fmla="*/ 8 h 60"/>
                <a:gd name="T44" fmla="*/ 6 w 59"/>
                <a:gd name="T45" fmla="*/ 8 h 60"/>
                <a:gd name="T46" fmla="*/ 6 w 59"/>
                <a:gd name="T47" fmla="*/ 7 h 60"/>
                <a:gd name="T48" fmla="*/ 7 w 59"/>
                <a:gd name="T49" fmla="*/ 7 h 60"/>
                <a:gd name="T50" fmla="*/ 7 w 59"/>
                <a:gd name="T51" fmla="*/ 6 h 60"/>
                <a:gd name="T52" fmla="*/ 8 w 59"/>
                <a:gd name="T53" fmla="*/ 6 h 60"/>
                <a:gd name="T54" fmla="*/ 8 w 59"/>
                <a:gd name="T55" fmla="*/ 5 h 60"/>
                <a:gd name="T56" fmla="*/ 8 w 59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7"/>
                  </a:lnTo>
                  <a:lnTo>
                    <a:pt x="9" y="51"/>
                  </a:lnTo>
                  <a:lnTo>
                    <a:pt x="13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5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87" name="Freeform 733"/>
            <p:cNvSpPr/>
            <p:nvPr/>
          </p:nvSpPr>
          <p:spPr bwMode="auto">
            <a:xfrm>
              <a:off x="2666" y="2051"/>
              <a:ext cx="15" cy="15"/>
            </a:xfrm>
            <a:custGeom>
              <a:avLst/>
              <a:gdLst>
                <a:gd name="T0" fmla="*/ 2 w 30"/>
                <a:gd name="T1" fmla="*/ 4 h 30"/>
                <a:gd name="T2" fmla="*/ 2 w 30"/>
                <a:gd name="T3" fmla="*/ 4 h 30"/>
                <a:gd name="T4" fmla="*/ 2 w 30"/>
                <a:gd name="T5" fmla="*/ 4 h 30"/>
                <a:gd name="T6" fmla="*/ 1 w 30"/>
                <a:gd name="T7" fmla="*/ 4 h 30"/>
                <a:gd name="T8" fmla="*/ 1 w 30"/>
                <a:gd name="T9" fmla="*/ 4 h 30"/>
                <a:gd name="T10" fmla="*/ 1 w 30"/>
                <a:gd name="T11" fmla="*/ 3 h 30"/>
                <a:gd name="T12" fmla="*/ 1 w 30"/>
                <a:gd name="T13" fmla="*/ 3 h 30"/>
                <a:gd name="T14" fmla="*/ 0 w 30"/>
                <a:gd name="T15" fmla="*/ 3 h 30"/>
                <a:gd name="T16" fmla="*/ 0 w 30"/>
                <a:gd name="T17" fmla="*/ 2 h 30"/>
                <a:gd name="T18" fmla="*/ 0 w 30"/>
                <a:gd name="T19" fmla="*/ 2 h 30"/>
                <a:gd name="T20" fmla="*/ 1 w 30"/>
                <a:gd name="T21" fmla="*/ 2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2 w 30"/>
                <a:gd name="T29" fmla="*/ 1 h 30"/>
                <a:gd name="T30" fmla="*/ 2 w 30"/>
                <a:gd name="T31" fmla="*/ 0 h 30"/>
                <a:gd name="T32" fmla="*/ 2 w 30"/>
                <a:gd name="T33" fmla="*/ 0 h 30"/>
                <a:gd name="T34" fmla="*/ 3 w 30"/>
                <a:gd name="T35" fmla="*/ 0 h 30"/>
                <a:gd name="T36" fmla="*/ 3 w 30"/>
                <a:gd name="T37" fmla="*/ 1 h 30"/>
                <a:gd name="T38" fmla="*/ 3 w 30"/>
                <a:gd name="T39" fmla="*/ 1 h 30"/>
                <a:gd name="T40" fmla="*/ 4 w 30"/>
                <a:gd name="T41" fmla="*/ 1 h 30"/>
                <a:gd name="T42" fmla="*/ 4 w 30"/>
                <a:gd name="T43" fmla="*/ 1 h 30"/>
                <a:gd name="T44" fmla="*/ 4 w 30"/>
                <a:gd name="T45" fmla="*/ 2 h 30"/>
                <a:gd name="T46" fmla="*/ 4 w 30"/>
                <a:gd name="T47" fmla="*/ 2 h 30"/>
                <a:gd name="T48" fmla="*/ 4 w 30"/>
                <a:gd name="T49" fmla="*/ 2 h 30"/>
                <a:gd name="T50" fmla="*/ 4 w 30"/>
                <a:gd name="T51" fmla="*/ 3 h 30"/>
                <a:gd name="T52" fmla="*/ 4 w 30"/>
                <a:gd name="T53" fmla="*/ 4 h 30"/>
                <a:gd name="T54" fmla="*/ 3 w 30"/>
                <a:gd name="T55" fmla="*/ 4 h 30"/>
                <a:gd name="T56" fmla="*/ 2 w 30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6" y="27"/>
                  </a:lnTo>
                  <a:lnTo>
                    <a:pt x="4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4" y="5"/>
                  </a:lnTo>
                  <a:lnTo>
                    <a:pt x="6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88" name="Freeform 734"/>
            <p:cNvSpPr/>
            <p:nvPr/>
          </p:nvSpPr>
          <p:spPr bwMode="auto">
            <a:xfrm>
              <a:off x="2674" y="1787"/>
              <a:ext cx="30" cy="30"/>
            </a:xfrm>
            <a:custGeom>
              <a:avLst/>
              <a:gdLst>
                <a:gd name="T0" fmla="*/ 8 w 60"/>
                <a:gd name="T1" fmla="*/ 4 h 60"/>
                <a:gd name="T2" fmla="*/ 8 w 60"/>
                <a:gd name="T3" fmla="*/ 3 h 60"/>
                <a:gd name="T4" fmla="*/ 8 w 60"/>
                <a:gd name="T5" fmla="*/ 3 h 60"/>
                <a:gd name="T6" fmla="*/ 7 w 60"/>
                <a:gd name="T7" fmla="*/ 2 h 60"/>
                <a:gd name="T8" fmla="*/ 7 w 60"/>
                <a:gd name="T9" fmla="*/ 2 h 60"/>
                <a:gd name="T10" fmla="*/ 6 w 60"/>
                <a:gd name="T11" fmla="*/ 1 h 60"/>
                <a:gd name="T12" fmla="*/ 6 w 60"/>
                <a:gd name="T13" fmla="*/ 1 h 60"/>
                <a:gd name="T14" fmla="*/ 5 w 60"/>
                <a:gd name="T15" fmla="*/ 1 h 60"/>
                <a:gd name="T16" fmla="*/ 4 w 60"/>
                <a:gd name="T17" fmla="*/ 0 h 60"/>
                <a:gd name="T18" fmla="*/ 3 w 60"/>
                <a:gd name="T19" fmla="*/ 1 h 60"/>
                <a:gd name="T20" fmla="*/ 2 w 60"/>
                <a:gd name="T21" fmla="*/ 2 h 60"/>
                <a:gd name="T22" fmla="*/ 1 w 60"/>
                <a:gd name="T23" fmla="*/ 3 h 60"/>
                <a:gd name="T24" fmla="*/ 0 w 60"/>
                <a:gd name="T25" fmla="*/ 4 h 60"/>
                <a:gd name="T26" fmla="*/ 1 w 60"/>
                <a:gd name="T27" fmla="*/ 5 h 60"/>
                <a:gd name="T28" fmla="*/ 1 w 60"/>
                <a:gd name="T29" fmla="*/ 6 h 60"/>
                <a:gd name="T30" fmla="*/ 1 w 60"/>
                <a:gd name="T31" fmla="*/ 6 h 60"/>
                <a:gd name="T32" fmla="*/ 2 w 60"/>
                <a:gd name="T33" fmla="*/ 7 h 60"/>
                <a:gd name="T34" fmla="*/ 2 w 60"/>
                <a:gd name="T35" fmla="*/ 7 h 60"/>
                <a:gd name="T36" fmla="*/ 3 w 60"/>
                <a:gd name="T37" fmla="*/ 8 h 60"/>
                <a:gd name="T38" fmla="*/ 3 w 60"/>
                <a:gd name="T39" fmla="*/ 8 h 60"/>
                <a:gd name="T40" fmla="*/ 4 w 60"/>
                <a:gd name="T41" fmla="*/ 8 h 60"/>
                <a:gd name="T42" fmla="*/ 5 w 60"/>
                <a:gd name="T43" fmla="*/ 8 h 60"/>
                <a:gd name="T44" fmla="*/ 6 w 60"/>
                <a:gd name="T45" fmla="*/ 8 h 60"/>
                <a:gd name="T46" fmla="*/ 6 w 60"/>
                <a:gd name="T47" fmla="*/ 7 h 60"/>
                <a:gd name="T48" fmla="*/ 7 w 60"/>
                <a:gd name="T49" fmla="*/ 7 h 60"/>
                <a:gd name="T50" fmla="*/ 7 w 60"/>
                <a:gd name="T51" fmla="*/ 6 h 60"/>
                <a:gd name="T52" fmla="*/ 8 w 60"/>
                <a:gd name="T53" fmla="*/ 6 h 60"/>
                <a:gd name="T54" fmla="*/ 8 w 60"/>
                <a:gd name="T55" fmla="*/ 5 h 60"/>
                <a:gd name="T56" fmla="*/ 8 w 60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89" name="Freeform 735"/>
            <p:cNvSpPr/>
            <p:nvPr/>
          </p:nvSpPr>
          <p:spPr bwMode="auto">
            <a:xfrm>
              <a:off x="2682" y="1795"/>
              <a:ext cx="15" cy="15"/>
            </a:xfrm>
            <a:custGeom>
              <a:avLst/>
              <a:gdLst>
                <a:gd name="T0" fmla="*/ 2 w 30"/>
                <a:gd name="T1" fmla="*/ 4 h 30"/>
                <a:gd name="T2" fmla="*/ 2 w 30"/>
                <a:gd name="T3" fmla="*/ 4 h 30"/>
                <a:gd name="T4" fmla="*/ 2 w 30"/>
                <a:gd name="T5" fmla="*/ 4 h 30"/>
                <a:gd name="T6" fmla="*/ 1 w 30"/>
                <a:gd name="T7" fmla="*/ 4 h 30"/>
                <a:gd name="T8" fmla="*/ 1 w 30"/>
                <a:gd name="T9" fmla="*/ 4 h 30"/>
                <a:gd name="T10" fmla="*/ 1 w 30"/>
                <a:gd name="T11" fmla="*/ 3 h 30"/>
                <a:gd name="T12" fmla="*/ 1 w 30"/>
                <a:gd name="T13" fmla="*/ 3 h 30"/>
                <a:gd name="T14" fmla="*/ 0 w 30"/>
                <a:gd name="T15" fmla="*/ 3 h 30"/>
                <a:gd name="T16" fmla="*/ 0 w 30"/>
                <a:gd name="T17" fmla="*/ 2 h 30"/>
                <a:gd name="T18" fmla="*/ 0 w 30"/>
                <a:gd name="T19" fmla="*/ 2 h 30"/>
                <a:gd name="T20" fmla="*/ 1 w 30"/>
                <a:gd name="T21" fmla="*/ 2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2 w 30"/>
                <a:gd name="T29" fmla="*/ 1 h 30"/>
                <a:gd name="T30" fmla="*/ 2 w 30"/>
                <a:gd name="T31" fmla="*/ 0 h 30"/>
                <a:gd name="T32" fmla="*/ 2 w 30"/>
                <a:gd name="T33" fmla="*/ 0 h 30"/>
                <a:gd name="T34" fmla="*/ 3 w 30"/>
                <a:gd name="T35" fmla="*/ 0 h 30"/>
                <a:gd name="T36" fmla="*/ 3 w 30"/>
                <a:gd name="T37" fmla="*/ 1 h 30"/>
                <a:gd name="T38" fmla="*/ 3 w 30"/>
                <a:gd name="T39" fmla="*/ 1 h 30"/>
                <a:gd name="T40" fmla="*/ 4 w 30"/>
                <a:gd name="T41" fmla="*/ 1 h 30"/>
                <a:gd name="T42" fmla="*/ 4 w 30"/>
                <a:gd name="T43" fmla="*/ 1 h 30"/>
                <a:gd name="T44" fmla="*/ 4 w 30"/>
                <a:gd name="T45" fmla="*/ 2 h 30"/>
                <a:gd name="T46" fmla="*/ 4 w 30"/>
                <a:gd name="T47" fmla="*/ 2 h 30"/>
                <a:gd name="T48" fmla="*/ 4 w 30"/>
                <a:gd name="T49" fmla="*/ 2 h 30"/>
                <a:gd name="T50" fmla="*/ 4 w 30"/>
                <a:gd name="T51" fmla="*/ 3 h 30"/>
                <a:gd name="T52" fmla="*/ 4 w 30"/>
                <a:gd name="T53" fmla="*/ 4 h 30"/>
                <a:gd name="T54" fmla="*/ 3 w 30"/>
                <a:gd name="T55" fmla="*/ 4 h 30"/>
                <a:gd name="T56" fmla="*/ 2 w 30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8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90" name="Freeform 736"/>
            <p:cNvSpPr/>
            <p:nvPr/>
          </p:nvSpPr>
          <p:spPr bwMode="auto">
            <a:xfrm>
              <a:off x="2677" y="2164"/>
              <a:ext cx="30" cy="29"/>
            </a:xfrm>
            <a:custGeom>
              <a:avLst/>
              <a:gdLst>
                <a:gd name="T0" fmla="*/ 8 w 58"/>
                <a:gd name="T1" fmla="*/ 3 h 60"/>
                <a:gd name="T2" fmla="*/ 8 w 58"/>
                <a:gd name="T3" fmla="*/ 3 h 60"/>
                <a:gd name="T4" fmla="*/ 8 w 58"/>
                <a:gd name="T5" fmla="*/ 2 h 60"/>
                <a:gd name="T6" fmla="*/ 7 w 58"/>
                <a:gd name="T7" fmla="*/ 1 h 60"/>
                <a:gd name="T8" fmla="*/ 7 w 58"/>
                <a:gd name="T9" fmla="*/ 1 h 60"/>
                <a:gd name="T10" fmla="*/ 6 w 58"/>
                <a:gd name="T11" fmla="*/ 0 h 60"/>
                <a:gd name="T12" fmla="*/ 6 w 58"/>
                <a:gd name="T13" fmla="*/ 0 h 60"/>
                <a:gd name="T14" fmla="*/ 5 w 58"/>
                <a:gd name="T15" fmla="*/ 0 h 60"/>
                <a:gd name="T16" fmla="*/ 4 w 58"/>
                <a:gd name="T17" fmla="*/ 0 h 60"/>
                <a:gd name="T18" fmla="*/ 3 w 58"/>
                <a:gd name="T19" fmla="*/ 0 h 60"/>
                <a:gd name="T20" fmla="*/ 1 w 58"/>
                <a:gd name="T21" fmla="*/ 1 h 60"/>
                <a:gd name="T22" fmla="*/ 1 w 58"/>
                <a:gd name="T23" fmla="*/ 2 h 60"/>
                <a:gd name="T24" fmla="*/ 0 w 58"/>
                <a:gd name="T25" fmla="*/ 3 h 60"/>
                <a:gd name="T26" fmla="*/ 0 w 58"/>
                <a:gd name="T27" fmla="*/ 4 h 60"/>
                <a:gd name="T28" fmla="*/ 1 w 58"/>
                <a:gd name="T29" fmla="*/ 5 h 60"/>
                <a:gd name="T30" fmla="*/ 1 w 58"/>
                <a:gd name="T31" fmla="*/ 5 h 60"/>
                <a:gd name="T32" fmla="*/ 1 w 58"/>
                <a:gd name="T33" fmla="*/ 6 h 60"/>
                <a:gd name="T34" fmla="*/ 2 w 58"/>
                <a:gd name="T35" fmla="*/ 6 h 60"/>
                <a:gd name="T36" fmla="*/ 3 w 58"/>
                <a:gd name="T37" fmla="*/ 7 h 60"/>
                <a:gd name="T38" fmla="*/ 3 w 58"/>
                <a:gd name="T39" fmla="*/ 7 h 60"/>
                <a:gd name="T40" fmla="*/ 4 w 58"/>
                <a:gd name="T41" fmla="*/ 7 h 60"/>
                <a:gd name="T42" fmla="*/ 5 w 58"/>
                <a:gd name="T43" fmla="*/ 7 h 60"/>
                <a:gd name="T44" fmla="*/ 6 w 58"/>
                <a:gd name="T45" fmla="*/ 7 h 60"/>
                <a:gd name="T46" fmla="*/ 6 w 58"/>
                <a:gd name="T47" fmla="*/ 6 h 60"/>
                <a:gd name="T48" fmla="*/ 7 w 58"/>
                <a:gd name="T49" fmla="*/ 6 h 60"/>
                <a:gd name="T50" fmla="*/ 7 w 58"/>
                <a:gd name="T51" fmla="*/ 5 h 60"/>
                <a:gd name="T52" fmla="*/ 8 w 58"/>
                <a:gd name="T53" fmla="*/ 5 h 60"/>
                <a:gd name="T54" fmla="*/ 8 w 58"/>
                <a:gd name="T55" fmla="*/ 4 h 60"/>
                <a:gd name="T56" fmla="*/ 8 w 58"/>
                <a:gd name="T57" fmla="*/ 3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8" h="60">
                  <a:moveTo>
                    <a:pt x="58" y="30"/>
                  </a:moveTo>
                  <a:lnTo>
                    <a:pt x="58" y="24"/>
                  </a:lnTo>
                  <a:lnTo>
                    <a:pt x="56" y="18"/>
                  </a:lnTo>
                  <a:lnTo>
                    <a:pt x="54" y="14"/>
                  </a:lnTo>
                  <a:lnTo>
                    <a:pt x="50" y="9"/>
                  </a:lnTo>
                  <a:lnTo>
                    <a:pt x="46" y="6"/>
                  </a:lnTo>
                  <a:lnTo>
                    <a:pt x="40" y="2"/>
                  </a:lnTo>
                  <a:lnTo>
                    <a:pt x="34" y="1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2" y="54"/>
                  </a:lnTo>
                  <a:lnTo>
                    <a:pt x="18" y="58"/>
                  </a:lnTo>
                  <a:lnTo>
                    <a:pt x="23" y="59"/>
                  </a:lnTo>
                  <a:lnTo>
                    <a:pt x="28" y="60"/>
                  </a:lnTo>
                  <a:lnTo>
                    <a:pt x="34" y="59"/>
                  </a:lnTo>
                  <a:lnTo>
                    <a:pt x="40" y="58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6" y="42"/>
                  </a:lnTo>
                  <a:lnTo>
                    <a:pt x="58" y="36"/>
                  </a:lnTo>
                  <a:lnTo>
                    <a:pt x="58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91" name="Freeform 737"/>
            <p:cNvSpPr/>
            <p:nvPr/>
          </p:nvSpPr>
          <p:spPr bwMode="auto">
            <a:xfrm>
              <a:off x="2685" y="2171"/>
              <a:ext cx="14" cy="15"/>
            </a:xfrm>
            <a:custGeom>
              <a:avLst/>
              <a:gdLst>
                <a:gd name="T0" fmla="*/ 2 w 28"/>
                <a:gd name="T1" fmla="*/ 4 h 30"/>
                <a:gd name="T2" fmla="*/ 2 w 28"/>
                <a:gd name="T3" fmla="*/ 4 h 30"/>
                <a:gd name="T4" fmla="*/ 2 w 28"/>
                <a:gd name="T5" fmla="*/ 4 h 30"/>
                <a:gd name="T6" fmla="*/ 1 w 28"/>
                <a:gd name="T7" fmla="*/ 4 h 30"/>
                <a:gd name="T8" fmla="*/ 1 w 28"/>
                <a:gd name="T9" fmla="*/ 4 h 30"/>
                <a:gd name="T10" fmla="*/ 1 w 28"/>
                <a:gd name="T11" fmla="*/ 3 h 30"/>
                <a:gd name="T12" fmla="*/ 1 w 28"/>
                <a:gd name="T13" fmla="*/ 3 h 30"/>
                <a:gd name="T14" fmla="*/ 0 w 28"/>
                <a:gd name="T15" fmla="*/ 3 h 30"/>
                <a:gd name="T16" fmla="*/ 0 w 28"/>
                <a:gd name="T17" fmla="*/ 2 h 30"/>
                <a:gd name="T18" fmla="*/ 0 w 28"/>
                <a:gd name="T19" fmla="*/ 2 h 30"/>
                <a:gd name="T20" fmla="*/ 1 w 28"/>
                <a:gd name="T21" fmla="*/ 2 h 30"/>
                <a:gd name="T22" fmla="*/ 1 w 28"/>
                <a:gd name="T23" fmla="*/ 1 h 30"/>
                <a:gd name="T24" fmla="*/ 1 w 28"/>
                <a:gd name="T25" fmla="*/ 1 h 30"/>
                <a:gd name="T26" fmla="*/ 1 w 28"/>
                <a:gd name="T27" fmla="*/ 1 h 30"/>
                <a:gd name="T28" fmla="*/ 2 w 28"/>
                <a:gd name="T29" fmla="*/ 1 h 30"/>
                <a:gd name="T30" fmla="*/ 2 w 28"/>
                <a:gd name="T31" fmla="*/ 0 h 30"/>
                <a:gd name="T32" fmla="*/ 2 w 28"/>
                <a:gd name="T33" fmla="*/ 0 h 30"/>
                <a:gd name="T34" fmla="*/ 3 w 28"/>
                <a:gd name="T35" fmla="*/ 0 h 30"/>
                <a:gd name="T36" fmla="*/ 3 w 28"/>
                <a:gd name="T37" fmla="*/ 1 h 30"/>
                <a:gd name="T38" fmla="*/ 3 w 28"/>
                <a:gd name="T39" fmla="*/ 1 h 30"/>
                <a:gd name="T40" fmla="*/ 4 w 28"/>
                <a:gd name="T41" fmla="*/ 1 h 30"/>
                <a:gd name="T42" fmla="*/ 4 w 28"/>
                <a:gd name="T43" fmla="*/ 1 h 30"/>
                <a:gd name="T44" fmla="*/ 4 w 28"/>
                <a:gd name="T45" fmla="*/ 2 h 30"/>
                <a:gd name="T46" fmla="*/ 4 w 28"/>
                <a:gd name="T47" fmla="*/ 2 h 30"/>
                <a:gd name="T48" fmla="*/ 4 w 28"/>
                <a:gd name="T49" fmla="*/ 2 h 30"/>
                <a:gd name="T50" fmla="*/ 4 w 28"/>
                <a:gd name="T51" fmla="*/ 3 h 30"/>
                <a:gd name="T52" fmla="*/ 4 w 28"/>
                <a:gd name="T53" fmla="*/ 4 h 30"/>
                <a:gd name="T54" fmla="*/ 3 w 28"/>
                <a:gd name="T55" fmla="*/ 4 h 30"/>
                <a:gd name="T56" fmla="*/ 2 w 28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8" h="30">
                  <a:moveTo>
                    <a:pt x="13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5" y="28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5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7" y="9"/>
                  </a:lnTo>
                  <a:lnTo>
                    <a:pt x="28" y="13"/>
                  </a:lnTo>
                  <a:lnTo>
                    <a:pt x="28" y="15"/>
                  </a:lnTo>
                  <a:lnTo>
                    <a:pt x="27" y="21"/>
                  </a:lnTo>
                  <a:lnTo>
                    <a:pt x="25" y="25"/>
                  </a:lnTo>
                  <a:lnTo>
                    <a:pt x="19" y="29"/>
                  </a:lnTo>
                  <a:lnTo>
                    <a:pt x="13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92" name="Freeform 738"/>
            <p:cNvSpPr/>
            <p:nvPr/>
          </p:nvSpPr>
          <p:spPr bwMode="auto">
            <a:xfrm>
              <a:off x="2539" y="2259"/>
              <a:ext cx="29" cy="30"/>
            </a:xfrm>
            <a:custGeom>
              <a:avLst/>
              <a:gdLst>
                <a:gd name="T0" fmla="*/ 7 w 60"/>
                <a:gd name="T1" fmla="*/ 4 h 60"/>
                <a:gd name="T2" fmla="*/ 7 w 60"/>
                <a:gd name="T3" fmla="*/ 3 h 60"/>
                <a:gd name="T4" fmla="*/ 7 w 60"/>
                <a:gd name="T5" fmla="*/ 3 h 60"/>
                <a:gd name="T6" fmla="*/ 6 w 60"/>
                <a:gd name="T7" fmla="*/ 2 h 60"/>
                <a:gd name="T8" fmla="*/ 6 w 60"/>
                <a:gd name="T9" fmla="*/ 1 h 60"/>
                <a:gd name="T10" fmla="*/ 5 w 60"/>
                <a:gd name="T11" fmla="*/ 1 h 60"/>
                <a:gd name="T12" fmla="*/ 5 w 60"/>
                <a:gd name="T13" fmla="*/ 1 h 60"/>
                <a:gd name="T14" fmla="*/ 4 w 60"/>
                <a:gd name="T15" fmla="*/ 1 h 60"/>
                <a:gd name="T16" fmla="*/ 3 w 60"/>
                <a:gd name="T17" fmla="*/ 0 h 60"/>
                <a:gd name="T18" fmla="*/ 2 w 60"/>
                <a:gd name="T19" fmla="*/ 1 h 60"/>
                <a:gd name="T20" fmla="*/ 1 w 60"/>
                <a:gd name="T21" fmla="*/ 1 h 60"/>
                <a:gd name="T22" fmla="*/ 0 w 60"/>
                <a:gd name="T23" fmla="*/ 3 h 60"/>
                <a:gd name="T24" fmla="*/ 0 w 60"/>
                <a:gd name="T25" fmla="*/ 4 h 60"/>
                <a:gd name="T26" fmla="*/ 0 w 60"/>
                <a:gd name="T27" fmla="*/ 5 h 60"/>
                <a:gd name="T28" fmla="*/ 0 w 60"/>
                <a:gd name="T29" fmla="*/ 6 h 60"/>
                <a:gd name="T30" fmla="*/ 0 w 60"/>
                <a:gd name="T31" fmla="*/ 6 h 60"/>
                <a:gd name="T32" fmla="*/ 1 w 60"/>
                <a:gd name="T33" fmla="*/ 7 h 60"/>
                <a:gd name="T34" fmla="*/ 1 w 60"/>
                <a:gd name="T35" fmla="*/ 7 h 60"/>
                <a:gd name="T36" fmla="*/ 2 w 60"/>
                <a:gd name="T37" fmla="*/ 8 h 60"/>
                <a:gd name="T38" fmla="*/ 3 w 60"/>
                <a:gd name="T39" fmla="*/ 8 h 60"/>
                <a:gd name="T40" fmla="*/ 3 w 60"/>
                <a:gd name="T41" fmla="*/ 8 h 60"/>
                <a:gd name="T42" fmla="*/ 4 w 60"/>
                <a:gd name="T43" fmla="*/ 8 h 60"/>
                <a:gd name="T44" fmla="*/ 5 w 60"/>
                <a:gd name="T45" fmla="*/ 8 h 60"/>
                <a:gd name="T46" fmla="*/ 5 w 60"/>
                <a:gd name="T47" fmla="*/ 7 h 60"/>
                <a:gd name="T48" fmla="*/ 6 w 60"/>
                <a:gd name="T49" fmla="*/ 7 h 60"/>
                <a:gd name="T50" fmla="*/ 6 w 60"/>
                <a:gd name="T51" fmla="*/ 6 h 60"/>
                <a:gd name="T52" fmla="*/ 7 w 60"/>
                <a:gd name="T53" fmla="*/ 6 h 60"/>
                <a:gd name="T54" fmla="*/ 7 w 60"/>
                <a:gd name="T55" fmla="*/ 5 h 60"/>
                <a:gd name="T56" fmla="*/ 7 w 60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2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93" name="Freeform 739"/>
            <p:cNvSpPr/>
            <p:nvPr/>
          </p:nvSpPr>
          <p:spPr bwMode="auto">
            <a:xfrm>
              <a:off x="2546" y="2267"/>
              <a:ext cx="15" cy="15"/>
            </a:xfrm>
            <a:custGeom>
              <a:avLst/>
              <a:gdLst>
                <a:gd name="T0" fmla="*/ 2 w 30"/>
                <a:gd name="T1" fmla="*/ 4 h 30"/>
                <a:gd name="T2" fmla="*/ 2 w 30"/>
                <a:gd name="T3" fmla="*/ 4 h 30"/>
                <a:gd name="T4" fmla="*/ 2 w 30"/>
                <a:gd name="T5" fmla="*/ 4 h 30"/>
                <a:gd name="T6" fmla="*/ 1 w 30"/>
                <a:gd name="T7" fmla="*/ 4 h 30"/>
                <a:gd name="T8" fmla="*/ 1 w 30"/>
                <a:gd name="T9" fmla="*/ 4 h 30"/>
                <a:gd name="T10" fmla="*/ 1 w 30"/>
                <a:gd name="T11" fmla="*/ 3 h 30"/>
                <a:gd name="T12" fmla="*/ 1 w 30"/>
                <a:gd name="T13" fmla="*/ 3 h 30"/>
                <a:gd name="T14" fmla="*/ 0 w 30"/>
                <a:gd name="T15" fmla="*/ 3 h 30"/>
                <a:gd name="T16" fmla="*/ 0 w 30"/>
                <a:gd name="T17" fmla="*/ 2 h 30"/>
                <a:gd name="T18" fmla="*/ 0 w 30"/>
                <a:gd name="T19" fmla="*/ 2 h 30"/>
                <a:gd name="T20" fmla="*/ 1 w 30"/>
                <a:gd name="T21" fmla="*/ 2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2 w 30"/>
                <a:gd name="T29" fmla="*/ 1 h 30"/>
                <a:gd name="T30" fmla="*/ 2 w 30"/>
                <a:gd name="T31" fmla="*/ 0 h 30"/>
                <a:gd name="T32" fmla="*/ 2 w 30"/>
                <a:gd name="T33" fmla="*/ 0 h 30"/>
                <a:gd name="T34" fmla="*/ 3 w 30"/>
                <a:gd name="T35" fmla="*/ 0 h 30"/>
                <a:gd name="T36" fmla="*/ 3 w 30"/>
                <a:gd name="T37" fmla="*/ 1 h 30"/>
                <a:gd name="T38" fmla="*/ 3 w 30"/>
                <a:gd name="T39" fmla="*/ 1 h 30"/>
                <a:gd name="T40" fmla="*/ 4 w 30"/>
                <a:gd name="T41" fmla="*/ 1 h 30"/>
                <a:gd name="T42" fmla="*/ 4 w 30"/>
                <a:gd name="T43" fmla="*/ 1 h 30"/>
                <a:gd name="T44" fmla="*/ 4 w 30"/>
                <a:gd name="T45" fmla="*/ 2 h 30"/>
                <a:gd name="T46" fmla="*/ 4 w 30"/>
                <a:gd name="T47" fmla="*/ 2 h 30"/>
                <a:gd name="T48" fmla="*/ 4 w 30"/>
                <a:gd name="T49" fmla="*/ 2 h 30"/>
                <a:gd name="T50" fmla="*/ 4 w 30"/>
                <a:gd name="T51" fmla="*/ 3 h 30"/>
                <a:gd name="T52" fmla="*/ 4 w 30"/>
                <a:gd name="T53" fmla="*/ 4 h 30"/>
                <a:gd name="T54" fmla="*/ 3 w 30"/>
                <a:gd name="T55" fmla="*/ 4 h 30"/>
                <a:gd name="T56" fmla="*/ 2 w 30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94" name="Freeform 740"/>
            <p:cNvSpPr/>
            <p:nvPr/>
          </p:nvSpPr>
          <p:spPr bwMode="auto">
            <a:xfrm>
              <a:off x="2416" y="2291"/>
              <a:ext cx="30" cy="30"/>
            </a:xfrm>
            <a:custGeom>
              <a:avLst/>
              <a:gdLst>
                <a:gd name="T0" fmla="*/ 8 w 60"/>
                <a:gd name="T1" fmla="*/ 4 h 59"/>
                <a:gd name="T2" fmla="*/ 8 w 60"/>
                <a:gd name="T3" fmla="*/ 3 h 59"/>
                <a:gd name="T4" fmla="*/ 8 w 60"/>
                <a:gd name="T5" fmla="*/ 3 h 59"/>
                <a:gd name="T6" fmla="*/ 7 w 60"/>
                <a:gd name="T7" fmla="*/ 2 h 59"/>
                <a:gd name="T8" fmla="*/ 7 w 60"/>
                <a:gd name="T9" fmla="*/ 2 h 59"/>
                <a:gd name="T10" fmla="*/ 6 w 60"/>
                <a:gd name="T11" fmla="*/ 1 h 59"/>
                <a:gd name="T12" fmla="*/ 6 w 60"/>
                <a:gd name="T13" fmla="*/ 1 h 59"/>
                <a:gd name="T14" fmla="*/ 5 w 60"/>
                <a:gd name="T15" fmla="*/ 1 h 59"/>
                <a:gd name="T16" fmla="*/ 4 w 60"/>
                <a:gd name="T17" fmla="*/ 0 h 59"/>
                <a:gd name="T18" fmla="*/ 3 w 60"/>
                <a:gd name="T19" fmla="*/ 1 h 59"/>
                <a:gd name="T20" fmla="*/ 2 w 60"/>
                <a:gd name="T21" fmla="*/ 2 h 59"/>
                <a:gd name="T22" fmla="*/ 1 w 60"/>
                <a:gd name="T23" fmla="*/ 3 h 59"/>
                <a:gd name="T24" fmla="*/ 0 w 60"/>
                <a:gd name="T25" fmla="*/ 4 h 59"/>
                <a:gd name="T26" fmla="*/ 1 w 60"/>
                <a:gd name="T27" fmla="*/ 5 h 59"/>
                <a:gd name="T28" fmla="*/ 1 w 60"/>
                <a:gd name="T29" fmla="*/ 6 h 59"/>
                <a:gd name="T30" fmla="*/ 1 w 60"/>
                <a:gd name="T31" fmla="*/ 6 h 59"/>
                <a:gd name="T32" fmla="*/ 1 w 60"/>
                <a:gd name="T33" fmla="*/ 7 h 59"/>
                <a:gd name="T34" fmla="*/ 2 w 60"/>
                <a:gd name="T35" fmla="*/ 7 h 59"/>
                <a:gd name="T36" fmla="*/ 3 w 60"/>
                <a:gd name="T37" fmla="*/ 8 h 59"/>
                <a:gd name="T38" fmla="*/ 3 w 60"/>
                <a:gd name="T39" fmla="*/ 8 h 59"/>
                <a:gd name="T40" fmla="*/ 4 w 60"/>
                <a:gd name="T41" fmla="*/ 8 h 59"/>
                <a:gd name="T42" fmla="*/ 5 w 60"/>
                <a:gd name="T43" fmla="*/ 8 h 59"/>
                <a:gd name="T44" fmla="*/ 6 w 60"/>
                <a:gd name="T45" fmla="*/ 8 h 59"/>
                <a:gd name="T46" fmla="*/ 6 w 60"/>
                <a:gd name="T47" fmla="*/ 7 h 59"/>
                <a:gd name="T48" fmla="*/ 7 w 60"/>
                <a:gd name="T49" fmla="*/ 7 h 59"/>
                <a:gd name="T50" fmla="*/ 7 w 60"/>
                <a:gd name="T51" fmla="*/ 6 h 59"/>
                <a:gd name="T52" fmla="*/ 8 w 60"/>
                <a:gd name="T53" fmla="*/ 6 h 59"/>
                <a:gd name="T54" fmla="*/ 8 w 60"/>
                <a:gd name="T55" fmla="*/ 5 h 59"/>
                <a:gd name="T56" fmla="*/ 8 w 60"/>
                <a:gd name="T57" fmla="*/ 4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8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95" name="Freeform 741"/>
            <p:cNvSpPr/>
            <p:nvPr/>
          </p:nvSpPr>
          <p:spPr bwMode="auto">
            <a:xfrm>
              <a:off x="2423" y="2298"/>
              <a:ext cx="15" cy="15"/>
            </a:xfrm>
            <a:custGeom>
              <a:avLst/>
              <a:gdLst>
                <a:gd name="T0" fmla="*/ 2 w 30"/>
                <a:gd name="T1" fmla="*/ 4 h 30"/>
                <a:gd name="T2" fmla="*/ 2 w 30"/>
                <a:gd name="T3" fmla="*/ 4 h 30"/>
                <a:gd name="T4" fmla="*/ 2 w 30"/>
                <a:gd name="T5" fmla="*/ 4 h 30"/>
                <a:gd name="T6" fmla="*/ 1 w 30"/>
                <a:gd name="T7" fmla="*/ 4 h 30"/>
                <a:gd name="T8" fmla="*/ 1 w 30"/>
                <a:gd name="T9" fmla="*/ 4 h 30"/>
                <a:gd name="T10" fmla="*/ 1 w 30"/>
                <a:gd name="T11" fmla="*/ 3 h 30"/>
                <a:gd name="T12" fmla="*/ 1 w 30"/>
                <a:gd name="T13" fmla="*/ 3 h 30"/>
                <a:gd name="T14" fmla="*/ 0 w 30"/>
                <a:gd name="T15" fmla="*/ 3 h 30"/>
                <a:gd name="T16" fmla="*/ 0 w 30"/>
                <a:gd name="T17" fmla="*/ 2 h 30"/>
                <a:gd name="T18" fmla="*/ 0 w 30"/>
                <a:gd name="T19" fmla="*/ 2 h 30"/>
                <a:gd name="T20" fmla="*/ 1 w 30"/>
                <a:gd name="T21" fmla="*/ 2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2 w 30"/>
                <a:gd name="T29" fmla="*/ 1 h 30"/>
                <a:gd name="T30" fmla="*/ 2 w 30"/>
                <a:gd name="T31" fmla="*/ 0 h 30"/>
                <a:gd name="T32" fmla="*/ 2 w 30"/>
                <a:gd name="T33" fmla="*/ 0 h 30"/>
                <a:gd name="T34" fmla="*/ 3 w 30"/>
                <a:gd name="T35" fmla="*/ 0 h 30"/>
                <a:gd name="T36" fmla="*/ 3 w 30"/>
                <a:gd name="T37" fmla="*/ 1 h 30"/>
                <a:gd name="T38" fmla="*/ 3 w 30"/>
                <a:gd name="T39" fmla="*/ 1 h 30"/>
                <a:gd name="T40" fmla="*/ 4 w 30"/>
                <a:gd name="T41" fmla="*/ 1 h 30"/>
                <a:gd name="T42" fmla="*/ 4 w 30"/>
                <a:gd name="T43" fmla="*/ 1 h 30"/>
                <a:gd name="T44" fmla="*/ 4 w 30"/>
                <a:gd name="T45" fmla="*/ 2 h 30"/>
                <a:gd name="T46" fmla="*/ 4 w 30"/>
                <a:gd name="T47" fmla="*/ 2 h 30"/>
                <a:gd name="T48" fmla="*/ 4 w 30"/>
                <a:gd name="T49" fmla="*/ 2 h 30"/>
                <a:gd name="T50" fmla="*/ 4 w 30"/>
                <a:gd name="T51" fmla="*/ 3 h 30"/>
                <a:gd name="T52" fmla="*/ 4 w 30"/>
                <a:gd name="T53" fmla="*/ 4 h 30"/>
                <a:gd name="T54" fmla="*/ 3 w 30"/>
                <a:gd name="T55" fmla="*/ 4 h 30"/>
                <a:gd name="T56" fmla="*/ 2 w 30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96" name="Freeform 742"/>
            <p:cNvSpPr/>
            <p:nvPr/>
          </p:nvSpPr>
          <p:spPr bwMode="auto">
            <a:xfrm>
              <a:off x="2344" y="2212"/>
              <a:ext cx="30" cy="29"/>
            </a:xfrm>
            <a:custGeom>
              <a:avLst/>
              <a:gdLst>
                <a:gd name="T0" fmla="*/ 8 w 60"/>
                <a:gd name="T1" fmla="*/ 4 h 57"/>
                <a:gd name="T2" fmla="*/ 8 w 60"/>
                <a:gd name="T3" fmla="*/ 3 h 57"/>
                <a:gd name="T4" fmla="*/ 8 w 60"/>
                <a:gd name="T5" fmla="*/ 3 h 57"/>
                <a:gd name="T6" fmla="*/ 7 w 60"/>
                <a:gd name="T7" fmla="*/ 2 h 57"/>
                <a:gd name="T8" fmla="*/ 7 w 60"/>
                <a:gd name="T9" fmla="*/ 1 h 57"/>
                <a:gd name="T10" fmla="*/ 6 w 60"/>
                <a:gd name="T11" fmla="*/ 1 h 57"/>
                <a:gd name="T12" fmla="*/ 6 w 60"/>
                <a:gd name="T13" fmla="*/ 1 h 57"/>
                <a:gd name="T14" fmla="*/ 5 w 60"/>
                <a:gd name="T15" fmla="*/ 0 h 57"/>
                <a:gd name="T16" fmla="*/ 4 w 60"/>
                <a:gd name="T17" fmla="*/ 0 h 57"/>
                <a:gd name="T18" fmla="*/ 3 w 60"/>
                <a:gd name="T19" fmla="*/ 1 h 57"/>
                <a:gd name="T20" fmla="*/ 2 w 60"/>
                <a:gd name="T21" fmla="*/ 1 h 57"/>
                <a:gd name="T22" fmla="*/ 1 w 60"/>
                <a:gd name="T23" fmla="*/ 3 h 57"/>
                <a:gd name="T24" fmla="*/ 0 w 60"/>
                <a:gd name="T25" fmla="*/ 4 h 57"/>
                <a:gd name="T26" fmla="*/ 1 w 60"/>
                <a:gd name="T27" fmla="*/ 5 h 57"/>
                <a:gd name="T28" fmla="*/ 1 w 60"/>
                <a:gd name="T29" fmla="*/ 5 h 57"/>
                <a:gd name="T30" fmla="*/ 1 w 60"/>
                <a:gd name="T31" fmla="*/ 6 h 57"/>
                <a:gd name="T32" fmla="*/ 1 w 60"/>
                <a:gd name="T33" fmla="*/ 7 h 57"/>
                <a:gd name="T34" fmla="*/ 2 w 60"/>
                <a:gd name="T35" fmla="*/ 7 h 57"/>
                <a:gd name="T36" fmla="*/ 3 w 60"/>
                <a:gd name="T37" fmla="*/ 7 h 57"/>
                <a:gd name="T38" fmla="*/ 3 w 60"/>
                <a:gd name="T39" fmla="*/ 8 h 57"/>
                <a:gd name="T40" fmla="*/ 4 w 60"/>
                <a:gd name="T41" fmla="*/ 8 h 57"/>
                <a:gd name="T42" fmla="*/ 5 w 60"/>
                <a:gd name="T43" fmla="*/ 8 h 57"/>
                <a:gd name="T44" fmla="*/ 6 w 60"/>
                <a:gd name="T45" fmla="*/ 7 h 57"/>
                <a:gd name="T46" fmla="*/ 6 w 60"/>
                <a:gd name="T47" fmla="*/ 7 h 57"/>
                <a:gd name="T48" fmla="*/ 7 w 60"/>
                <a:gd name="T49" fmla="*/ 7 h 57"/>
                <a:gd name="T50" fmla="*/ 7 w 60"/>
                <a:gd name="T51" fmla="*/ 6 h 57"/>
                <a:gd name="T52" fmla="*/ 8 w 60"/>
                <a:gd name="T53" fmla="*/ 5 h 57"/>
                <a:gd name="T54" fmla="*/ 8 w 60"/>
                <a:gd name="T55" fmla="*/ 5 h 57"/>
                <a:gd name="T56" fmla="*/ 8 w 60"/>
                <a:gd name="T57" fmla="*/ 4 h 5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7">
                  <a:moveTo>
                    <a:pt x="60" y="27"/>
                  </a:moveTo>
                  <a:lnTo>
                    <a:pt x="59" y="23"/>
                  </a:lnTo>
                  <a:lnTo>
                    <a:pt x="57" y="17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7"/>
                  </a:lnTo>
                  <a:lnTo>
                    <a:pt x="1" y="33"/>
                  </a:lnTo>
                  <a:lnTo>
                    <a:pt x="2" y="39"/>
                  </a:lnTo>
                  <a:lnTo>
                    <a:pt x="4" y="45"/>
                  </a:lnTo>
                  <a:lnTo>
                    <a:pt x="8" y="49"/>
                  </a:lnTo>
                  <a:lnTo>
                    <a:pt x="12" y="53"/>
                  </a:lnTo>
                  <a:lnTo>
                    <a:pt x="18" y="55"/>
                  </a:lnTo>
                  <a:lnTo>
                    <a:pt x="24" y="57"/>
                  </a:lnTo>
                  <a:lnTo>
                    <a:pt x="30" y="57"/>
                  </a:lnTo>
                  <a:lnTo>
                    <a:pt x="35" y="57"/>
                  </a:lnTo>
                  <a:lnTo>
                    <a:pt x="41" y="55"/>
                  </a:lnTo>
                  <a:lnTo>
                    <a:pt x="46" y="53"/>
                  </a:lnTo>
                  <a:lnTo>
                    <a:pt x="50" y="49"/>
                  </a:lnTo>
                  <a:lnTo>
                    <a:pt x="54" y="45"/>
                  </a:lnTo>
                  <a:lnTo>
                    <a:pt x="57" y="39"/>
                  </a:lnTo>
                  <a:lnTo>
                    <a:pt x="59" y="33"/>
                  </a:lnTo>
                  <a:lnTo>
                    <a:pt x="60" y="27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97" name="Freeform 743"/>
            <p:cNvSpPr/>
            <p:nvPr/>
          </p:nvSpPr>
          <p:spPr bwMode="auto">
            <a:xfrm>
              <a:off x="2351" y="2219"/>
              <a:ext cx="15" cy="14"/>
            </a:xfrm>
            <a:custGeom>
              <a:avLst/>
              <a:gdLst>
                <a:gd name="T0" fmla="*/ 2 w 30"/>
                <a:gd name="T1" fmla="*/ 4 h 27"/>
                <a:gd name="T2" fmla="*/ 2 w 30"/>
                <a:gd name="T3" fmla="*/ 4 h 27"/>
                <a:gd name="T4" fmla="*/ 2 w 30"/>
                <a:gd name="T5" fmla="*/ 4 h 27"/>
                <a:gd name="T6" fmla="*/ 1 w 30"/>
                <a:gd name="T7" fmla="*/ 4 h 27"/>
                <a:gd name="T8" fmla="*/ 1 w 30"/>
                <a:gd name="T9" fmla="*/ 3 h 27"/>
                <a:gd name="T10" fmla="*/ 1 w 30"/>
                <a:gd name="T11" fmla="*/ 3 h 27"/>
                <a:gd name="T12" fmla="*/ 1 w 30"/>
                <a:gd name="T13" fmla="*/ 3 h 27"/>
                <a:gd name="T14" fmla="*/ 0 w 30"/>
                <a:gd name="T15" fmla="*/ 2 h 27"/>
                <a:gd name="T16" fmla="*/ 0 w 30"/>
                <a:gd name="T17" fmla="*/ 2 h 27"/>
                <a:gd name="T18" fmla="*/ 0 w 30"/>
                <a:gd name="T19" fmla="*/ 2 h 27"/>
                <a:gd name="T20" fmla="*/ 1 w 30"/>
                <a:gd name="T21" fmla="*/ 1 h 27"/>
                <a:gd name="T22" fmla="*/ 1 w 30"/>
                <a:gd name="T23" fmla="*/ 1 h 27"/>
                <a:gd name="T24" fmla="*/ 1 w 30"/>
                <a:gd name="T25" fmla="*/ 1 h 27"/>
                <a:gd name="T26" fmla="*/ 1 w 30"/>
                <a:gd name="T27" fmla="*/ 1 h 27"/>
                <a:gd name="T28" fmla="*/ 2 w 30"/>
                <a:gd name="T29" fmla="*/ 0 h 27"/>
                <a:gd name="T30" fmla="*/ 2 w 30"/>
                <a:gd name="T31" fmla="*/ 0 h 27"/>
                <a:gd name="T32" fmla="*/ 2 w 30"/>
                <a:gd name="T33" fmla="*/ 0 h 27"/>
                <a:gd name="T34" fmla="*/ 3 w 30"/>
                <a:gd name="T35" fmla="*/ 0 h 27"/>
                <a:gd name="T36" fmla="*/ 3 w 30"/>
                <a:gd name="T37" fmla="*/ 0 h 27"/>
                <a:gd name="T38" fmla="*/ 3 w 30"/>
                <a:gd name="T39" fmla="*/ 1 h 27"/>
                <a:gd name="T40" fmla="*/ 4 w 30"/>
                <a:gd name="T41" fmla="*/ 1 h 27"/>
                <a:gd name="T42" fmla="*/ 4 w 30"/>
                <a:gd name="T43" fmla="*/ 1 h 27"/>
                <a:gd name="T44" fmla="*/ 4 w 30"/>
                <a:gd name="T45" fmla="*/ 1 h 27"/>
                <a:gd name="T46" fmla="*/ 4 w 30"/>
                <a:gd name="T47" fmla="*/ 2 h 27"/>
                <a:gd name="T48" fmla="*/ 4 w 30"/>
                <a:gd name="T49" fmla="*/ 2 h 27"/>
                <a:gd name="T50" fmla="*/ 4 w 30"/>
                <a:gd name="T51" fmla="*/ 3 h 27"/>
                <a:gd name="T52" fmla="*/ 4 w 30"/>
                <a:gd name="T53" fmla="*/ 3 h 27"/>
                <a:gd name="T54" fmla="*/ 3 w 30"/>
                <a:gd name="T55" fmla="*/ 4 h 27"/>
                <a:gd name="T56" fmla="*/ 2 w 30"/>
                <a:gd name="T57" fmla="*/ 4 h 2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7">
                  <a:moveTo>
                    <a:pt x="15" y="27"/>
                  </a:moveTo>
                  <a:lnTo>
                    <a:pt x="11" y="27"/>
                  </a:lnTo>
                  <a:lnTo>
                    <a:pt x="9" y="26"/>
                  </a:lnTo>
                  <a:lnTo>
                    <a:pt x="7" y="25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1" y="7"/>
                  </a:lnTo>
                  <a:lnTo>
                    <a:pt x="2" y="4"/>
                  </a:lnTo>
                  <a:lnTo>
                    <a:pt x="4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3" y="1"/>
                  </a:lnTo>
                  <a:lnTo>
                    <a:pt x="25" y="2"/>
                  </a:lnTo>
                  <a:lnTo>
                    <a:pt x="26" y="4"/>
                  </a:lnTo>
                  <a:lnTo>
                    <a:pt x="29" y="7"/>
                  </a:lnTo>
                  <a:lnTo>
                    <a:pt x="30" y="10"/>
                  </a:lnTo>
                  <a:lnTo>
                    <a:pt x="30" y="12"/>
                  </a:lnTo>
                  <a:lnTo>
                    <a:pt x="29" y="18"/>
                  </a:lnTo>
                  <a:lnTo>
                    <a:pt x="25" y="23"/>
                  </a:lnTo>
                  <a:lnTo>
                    <a:pt x="20" y="26"/>
                  </a:lnTo>
                  <a:lnTo>
                    <a:pt x="15" y="27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98" name="Freeform 744"/>
            <p:cNvSpPr/>
            <p:nvPr/>
          </p:nvSpPr>
          <p:spPr bwMode="auto">
            <a:xfrm>
              <a:off x="2458" y="2403"/>
              <a:ext cx="30" cy="30"/>
            </a:xfrm>
            <a:custGeom>
              <a:avLst/>
              <a:gdLst>
                <a:gd name="T0" fmla="*/ 8 w 60"/>
                <a:gd name="T1" fmla="*/ 4 h 60"/>
                <a:gd name="T2" fmla="*/ 8 w 60"/>
                <a:gd name="T3" fmla="*/ 3 h 60"/>
                <a:gd name="T4" fmla="*/ 8 w 60"/>
                <a:gd name="T5" fmla="*/ 3 h 60"/>
                <a:gd name="T6" fmla="*/ 7 w 60"/>
                <a:gd name="T7" fmla="*/ 2 h 60"/>
                <a:gd name="T8" fmla="*/ 7 w 60"/>
                <a:gd name="T9" fmla="*/ 1 h 60"/>
                <a:gd name="T10" fmla="*/ 6 w 60"/>
                <a:gd name="T11" fmla="*/ 1 h 60"/>
                <a:gd name="T12" fmla="*/ 6 w 60"/>
                <a:gd name="T13" fmla="*/ 1 h 60"/>
                <a:gd name="T14" fmla="*/ 5 w 60"/>
                <a:gd name="T15" fmla="*/ 1 h 60"/>
                <a:gd name="T16" fmla="*/ 4 w 60"/>
                <a:gd name="T17" fmla="*/ 0 h 60"/>
                <a:gd name="T18" fmla="*/ 3 w 60"/>
                <a:gd name="T19" fmla="*/ 1 h 60"/>
                <a:gd name="T20" fmla="*/ 2 w 60"/>
                <a:gd name="T21" fmla="*/ 1 h 60"/>
                <a:gd name="T22" fmla="*/ 1 w 60"/>
                <a:gd name="T23" fmla="*/ 3 h 60"/>
                <a:gd name="T24" fmla="*/ 0 w 60"/>
                <a:gd name="T25" fmla="*/ 4 h 60"/>
                <a:gd name="T26" fmla="*/ 1 w 60"/>
                <a:gd name="T27" fmla="*/ 5 h 60"/>
                <a:gd name="T28" fmla="*/ 1 w 60"/>
                <a:gd name="T29" fmla="*/ 6 h 60"/>
                <a:gd name="T30" fmla="*/ 1 w 60"/>
                <a:gd name="T31" fmla="*/ 6 h 60"/>
                <a:gd name="T32" fmla="*/ 2 w 60"/>
                <a:gd name="T33" fmla="*/ 7 h 60"/>
                <a:gd name="T34" fmla="*/ 2 w 60"/>
                <a:gd name="T35" fmla="*/ 7 h 60"/>
                <a:gd name="T36" fmla="*/ 3 w 60"/>
                <a:gd name="T37" fmla="*/ 8 h 60"/>
                <a:gd name="T38" fmla="*/ 3 w 60"/>
                <a:gd name="T39" fmla="*/ 8 h 60"/>
                <a:gd name="T40" fmla="*/ 4 w 60"/>
                <a:gd name="T41" fmla="*/ 8 h 60"/>
                <a:gd name="T42" fmla="*/ 5 w 60"/>
                <a:gd name="T43" fmla="*/ 8 h 60"/>
                <a:gd name="T44" fmla="*/ 6 w 60"/>
                <a:gd name="T45" fmla="*/ 8 h 60"/>
                <a:gd name="T46" fmla="*/ 6 w 60"/>
                <a:gd name="T47" fmla="*/ 7 h 60"/>
                <a:gd name="T48" fmla="*/ 7 w 60"/>
                <a:gd name="T49" fmla="*/ 7 h 60"/>
                <a:gd name="T50" fmla="*/ 7 w 60"/>
                <a:gd name="T51" fmla="*/ 6 h 60"/>
                <a:gd name="T52" fmla="*/ 8 w 60"/>
                <a:gd name="T53" fmla="*/ 6 h 60"/>
                <a:gd name="T54" fmla="*/ 8 w 60"/>
                <a:gd name="T55" fmla="*/ 5 h 60"/>
                <a:gd name="T56" fmla="*/ 8 w 60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699" name="Freeform 745"/>
            <p:cNvSpPr/>
            <p:nvPr/>
          </p:nvSpPr>
          <p:spPr bwMode="auto">
            <a:xfrm>
              <a:off x="2466" y="2411"/>
              <a:ext cx="15" cy="15"/>
            </a:xfrm>
            <a:custGeom>
              <a:avLst/>
              <a:gdLst>
                <a:gd name="T0" fmla="*/ 2 w 30"/>
                <a:gd name="T1" fmla="*/ 4 h 30"/>
                <a:gd name="T2" fmla="*/ 2 w 30"/>
                <a:gd name="T3" fmla="*/ 4 h 30"/>
                <a:gd name="T4" fmla="*/ 2 w 30"/>
                <a:gd name="T5" fmla="*/ 4 h 30"/>
                <a:gd name="T6" fmla="*/ 1 w 30"/>
                <a:gd name="T7" fmla="*/ 4 h 30"/>
                <a:gd name="T8" fmla="*/ 1 w 30"/>
                <a:gd name="T9" fmla="*/ 4 h 30"/>
                <a:gd name="T10" fmla="*/ 1 w 30"/>
                <a:gd name="T11" fmla="*/ 3 h 30"/>
                <a:gd name="T12" fmla="*/ 1 w 30"/>
                <a:gd name="T13" fmla="*/ 3 h 30"/>
                <a:gd name="T14" fmla="*/ 0 w 30"/>
                <a:gd name="T15" fmla="*/ 3 h 30"/>
                <a:gd name="T16" fmla="*/ 0 w 30"/>
                <a:gd name="T17" fmla="*/ 2 h 30"/>
                <a:gd name="T18" fmla="*/ 0 w 30"/>
                <a:gd name="T19" fmla="*/ 2 h 30"/>
                <a:gd name="T20" fmla="*/ 1 w 30"/>
                <a:gd name="T21" fmla="*/ 2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2 w 30"/>
                <a:gd name="T29" fmla="*/ 1 h 30"/>
                <a:gd name="T30" fmla="*/ 2 w 30"/>
                <a:gd name="T31" fmla="*/ 0 h 30"/>
                <a:gd name="T32" fmla="*/ 2 w 30"/>
                <a:gd name="T33" fmla="*/ 0 h 30"/>
                <a:gd name="T34" fmla="*/ 3 w 30"/>
                <a:gd name="T35" fmla="*/ 0 h 30"/>
                <a:gd name="T36" fmla="*/ 3 w 30"/>
                <a:gd name="T37" fmla="*/ 1 h 30"/>
                <a:gd name="T38" fmla="*/ 3 w 30"/>
                <a:gd name="T39" fmla="*/ 1 h 30"/>
                <a:gd name="T40" fmla="*/ 4 w 30"/>
                <a:gd name="T41" fmla="*/ 1 h 30"/>
                <a:gd name="T42" fmla="*/ 4 w 30"/>
                <a:gd name="T43" fmla="*/ 1 h 30"/>
                <a:gd name="T44" fmla="*/ 4 w 30"/>
                <a:gd name="T45" fmla="*/ 2 h 30"/>
                <a:gd name="T46" fmla="*/ 4 w 30"/>
                <a:gd name="T47" fmla="*/ 2 h 30"/>
                <a:gd name="T48" fmla="*/ 4 w 30"/>
                <a:gd name="T49" fmla="*/ 2 h 30"/>
                <a:gd name="T50" fmla="*/ 4 w 30"/>
                <a:gd name="T51" fmla="*/ 3 h 30"/>
                <a:gd name="T52" fmla="*/ 4 w 30"/>
                <a:gd name="T53" fmla="*/ 4 h 30"/>
                <a:gd name="T54" fmla="*/ 3 w 30"/>
                <a:gd name="T55" fmla="*/ 4 h 30"/>
                <a:gd name="T56" fmla="*/ 2 w 30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700" name="Freeform 746"/>
            <p:cNvSpPr/>
            <p:nvPr/>
          </p:nvSpPr>
          <p:spPr bwMode="auto">
            <a:xfrm>
              <a:off x="2403" y="2539"/>
              <a:ext cx="30" cy="30"/>
            </a:xfrm>
            <a:custGeom>
              <a:avLst/>
              <a:gdLst>
                <a:gd name="T0" fmla="*/ 8 w 60"/>
                <a:gd name="T1" fmla="*/ 4 h 60"/>
                <a:gd name="T2" fmla="*/ 8 w 60"/>
                <a:gd name="T3" fmla="*/ 3 h 60"/>
                <a:gd name="T4" fmla="*/ 8 w 60"/>
                <a:gd name="T5" fmla="*/ 3 h 60"/>
                <a:gd name="T6" fmla="*/ 7 w 60"/>
                <a:gd name="T7" fmla="*/ 2 h 60"/>
                <a:gd name="T8" fmla="*/ 7 w 60"/>
                <a:gd name="T9" fmla="*/ 2 h 60"/>
                <a:gd name="T10" fmla="*/ 6 w 60"/>
                <a:gd name="T11" fmla="*/ 1 h 60"/>
                <a:gd name="T12" fmla="*/ 6 w 60"/>
                <a:gd name="T13" fmla="*/ 1 h 60"/>
                <a:gd name="T14" fmla="*/ 5 w 60"/>
                <a:gd name="T15" fmla="*/ 1 h 60"/>
                <a:gd name="T16" fmla="*/ 4 w 60"/>
                <a:gd name="T17" fmla="*/ 0 h 60"/>
                <a:gd name="T18" fmla="*/ 3 w 60"/>
                <a:gd name="T19" fmla="*/ 1 h 60"/>
                <a:gd name="T20" fmla="*/ 1 w 60"/>
                <a:gd name="T21" fmla="*/ 2 h 60"/>
                <a:gd name="T22" fmla="*/ 1 w 60"/>
                <a:gd name="T23" fmla="*/ 3 h 60"/>
                <a:gd name="T24" fmla="*/ 0 w 60"/>
                <a:gd name="T25" fmla="*/ 4 h 60"/>
                <a:gd name="T26" fmla="*/ 0 w 60"/>
                <a:gd name="T27" fmla="*/ 5 h 60"/>
                <a:gd name="T28" fmla="*/ 1 w 60"/>
                <a:gd name="T29" fmla="*/ 6 h 60"/>
                <a:gd name="T30" fmla="*/ 1 w 60"/>
                <a:gd name="T31" fmla="*/ 6 h 60"/>
                <a:gd name="T32" fmla="*/ 1 w 60"/>
                <a:gd name="T33" fmla="*/ 7 h 60"/>
                <a:gd name="T34" fmla="*/ 2 w 60"/>
                <a:gd name="T35" fmla="*/ 7 h 60"/>
                <a:gd name="T36" fmla="*/ 3 w 60"/>
                <a:gd name="T37" fmla="*/ 8 h 60"/>
                <a:gd name="T38" fmla="*/ 3 w 60"/>
                <a:gd name="T39" fmla="*/ 8 h 60"/>
                <a:gd name="T40" fmla="*/ 4 w 60"/>
                <a:gd name="T41" fmla="*/ 8 h 60"/>
                <a:gd name="T42" fmla="*/ 5 w 60"/>
                <a:gd name="T43" fmla="*/ 8 h 60"/>
                <a:gd name="T44" fmla="*/ 6 w 60"/>
                <a:gd name="T45" fmla="*/ 8 h 60"/>
                <a:gd name="T46" fmla="*/ 6 w 60"/>
                <a:gd name="T47" fmla="*/ 7 h 60"/>
                <a:gd name="T48" fmla="*/ 7 w 60"/>
                <a:gd name="T49" fmla="*/ 7 h 60"/>
                <a:gd name="T50" fmla="*/ 7 w 60"/>
                <a:gd name="T51" fmla="*/ 6 h 60"/>
                <a:gd name="T52" fmla="*/ 8 w 60"/>
                <a:gd name="T53" fmla="*/ 6 h 60"/>
                <a:gd name="T54" fmla="*/ 8 w 60"/>
                <a:gd name="T55" fmla="*/ 5 h 60"/>
                <a:gd name="T56" fmla="*/ 8 w 60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8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701" name="Freeform 747"/>
            <p:cNvSpPr/>
            <p:nvPr/>
          </p:nvSpPr>
          <p:spPr bwMode="auto">
            <a:xfrm>
              <a:off x="2410" y="2546"/>
              <a:ext cx="15" cy="15"/>
            </a:xfrm>
            <a:custGeom>
              <a:avLst/>
              <a:gdLst>
                <a:gd name="T0" fmla="*/ 2 w 29"/>
                <a:gd name="T1" fmla="*/ 4 h 30"/>
                <a:gd name="T2" fmla="*/ 2 w 29"/>
                <a:gd name="T3" fmla="*/ 4 h 30"/>
                <a:gd name="T4" fmla="*/ 2 w 29"/>
                <a:gd name="T5" fmla="*/ 4 h 30"/>
                <a:gd name="T6" fmla="*/ 1 w 29"/>
                <a:gd name="T7" fmla="*/ 4 h 30"/>
                <a:gd name="T8" fmla="*/ 1 w 29"/>
                <a:gd name="T9" fmla="*/ 4 h 30"/>
                <a:gd name="T10" fmla="*/ 1 w 29"/>
                <a:gd name="T11" fmla="*/ 3 h 30"/>
                <a:gd name="T12" fmla="*/ 1 w 29"/>
                <a:gd name="T13" fmla="*/ 3 h 30"/>
                <a:gd name="T14" fmla="*/ 0 w 29"/>
                <a:gd name="T15" fmla="*/ 3 h 30"/>
                <a:gd name="T16" fmla="*/ 0 w 29"/>
                <a:gd name="T17" fmla="*/ 2 h 30"/>
                <a:gd name="T18" fmla="*/ 0 w 29"/>
                <a:gd name="T19" fmla="*/ 2 h 30"/>
                <a:gd name="T20" fmla="*/ 1 w 29"/>
                <a:gd name="T21" fmla="*/ 2 h 30"/>
                <a:gd name="T22" fmla="*/ 1 w 29"/>
                <a:gd name="T23" fmla="*/ 1 h 30"/>
                <a:gd name="T24" fmla="*/ 1 w 29"/>
                <a:gd name="T25" fmla="*/ 1 h 30"/>
                <a:gd name="T26" fmla="*/ 1 w 29"/>
                <a:gd name="T27" fmla="*/ 1 h 30"/>
                <a:gd name="T28" fmla="*/ 2 w 29"/>
                <a:gd name="T29" fmla="*/ 1 h 30"/>
                <a:gd name="T30" fmla="*/ 2 w 29"/>
                <a:gd name="T31" fmla="*/ 0 h 30"/>
                <a:gd name="T32" fmla="*/ 2 w 29"/>
                <a:gd name="T33" fmla="*/ 0 h 30"/>
                <a:gd name="T34" fmla="*/ 3 w 29"/>
                <a:gd name="T35" fmla="*/ 0 h 30"/>
                <a:gd name="T36" fmla="*/ 3 w 29"/>
                <a:gd name="T37" fmla="*/ 1 h 30"/>
                <a:gd name="T38" fmla="*/ 3 w 29"/>
                <a:gd name="T39" fmla="*/ 1 h 30"/>
                <a:gd name="T40" fmla="*/ 4 w 29"/>
                <a:gd name="T41" fmla="*/ 1 h 30"/>
                <a:gd name="T42" fmla="*/ 4 w 29"/>
                <a:gd name="T43" fmla="*/ 1 h 30"/>
                <a:gd name="T44" fmla="*/ 4 w 29"/>
                <a:gd name="T45" fmla="*/ 2 h 30"/>
                <a:gd name="T46" fmla="*/ 4 w 29"/>
                <a:gd name="T47" fmla="*/ 2 h 30"/>
                <a:gd name="T48" fmla="*/ 4 w 29"/>
                <a:gd name="T49" fmla="*/ 2 h 30"/>
                <a:gd name="T50" fmla="*/ 4 w 29"/>
                <a:gd name="T51" fmla="*/ 3 h 30"/>
                <a:gd name="T52" fmla="*/ 4 w 29"/>
                <a:gd name="T53" fmla="*/ 4 h 30"/>
                <a:gd name="T54" fmla="*/ 3 w 29"/>
                <a:gd name="T55" fmla="*/ 4 h 30"/>
                <a:gd name="T56" fmla="*/ 2 w 29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9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21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702" name="Freeform 748"/>
            <p:cNvSpPr/>
            <p:nvPr/>
          </p:nvSpPr>
          <p:spPr bwMode="auto">
            <a:xfrm>
              <a:off x="2480" y="2665"/>
              <a:ext cx="30" cy="29"/>
            </a:xfrm>
            <a:custGeom>
              <a:avLst/>
              <a:gdLst>
                <a:gd name="T0" fmla="*/ 8 w 59"/>
                <a:gd name="T1" fmla="*/ 3 h 59"/>
                <a:gd name="T2" fmla="*/ 8 w 59"/>
                <a:gd name="T3" fmla="*/ 2 h 59"/>
                <a:gd name="T4" fmla="*/ 8 w 59"/>
                <a:gd name="T5" fmla="*/ 2 h 59"/>
                <a:gd name="T6" fmla="*/ 7 w 59"/>
                <a:gd name="T7" fmla="*/ 1 h 59"/>
                <a:gd name="T8" fmla="*/ 7 w 59"/>
                <a:gd name="T9" fmla="*/ 1 h 59"/>
                <a:gd name="T10" fmla="*/ 6 w 59"/>
                <a:gd name="T11" fmla="*/ 0 h 59"/>
                <a:gd name="T12" fmla="*/ 6 w 59"/>
                <a:gd name="T13" fmla="*/ 0 h 59"/>
                <a:gd name="T14" fmla="*/ 5 w 59"/>
                <a:gd name="T15" fmla="*/ 0 h 59"/>
                <a:gd name="T16" fmla="*/ 4 w 59"/>
                <a:gd name="T17" fmla="*/ 0 h 59"/>
                <a:gd name="T18" fmla="*/ 3 w 59"/>
                <a:gd name="T19" fmla="*/ 0 h 59"/>
                <a:gd name="T20" fmla="*/ 2 w 59"/>
                <a:gd name="T21" fmla="*/ 1 h 59"/>
                <a:gd name="T22" fmla="*/ 1 w 59"/>
                <a:gd name="T23" fmla="*/ 2 h 59"/>
                <a:gd name="T24" fmla="*/ 0 w 59"/>
                <a:gd name="T25" fmla="*/ 3 h 59"/>
                <a:gd name="T26" fmla="*/ 1 w 59"/>
                <a:gd name="T27" fmla="*/ 4 h 59"/>
                <a:gd name="T28" fmla="*/ 1 w 59"/>
                <a:gd name="T29" fmla="*/ 5 h 59"/>
                <a:gd name="T30" fmla="*/ 1 w 59"/>
                <a:gd name="T31" fmla="*/ 5 h 59"/>
                <a:gd name="T32" fmla="*/ 2 w 59"/>
                <a:gd name="T33" fmla="*/ 6 h 59"/>
                <a:gd name="T34" fmla="*/ 2 w 59"/>
                <a:gd name="T35" fmla="*/ 6 h 59"/>
                <a:gd name="T36" fmla="*/ 3 w 59"/>
                <a:gd name="T37" fmla="*/ 7 h 59"/>
                <a:gd name="T38" fmla="*/ 3 w 59"/>
                <a:gd name="T39" fmla="*/ 7 h 59"/>
                <a:gd name="T40" fmla="*/ 4 w 59"/>
                <a:gd name="T41" fmla="*/ 7 h 59"/>
                <a:gd name="T42" fmla="*/ 5 w 59"/>
                <a:gd name="T43" fmla="*/ 7 h 59"/>
                <a:gd name="T44" fmla="*/ 6 w 59"/>
                <a:gd name="T45" fmla="*/ 7 h 59"/>
                <a:gd name="T46" fmla="*/ 6 w 59"/>
                <a:gd name="T47" fmla="*/ 6 h 59"/>
                <a:gd name="T48" fmla="*/ 7 w 59"/>
                <a:gd name="T49" fmla="*/ 6 h 59"/>
                <a:gd name="T50" fmla="*/ 7 w 59"/>
                <a:gd name="T51" fmla="*/ 5 h 59"/>
                <a:gd name="T52" fmla="*/ 8 w 59"/>
                <a:gd name="T53" fmla="*/ 5 h 59"/>
                <a:gd name="T54" fmla="*/ 8 w 59"/>
                <a:gd name="T55" fmla="*/ 4 h 59"/>
                <a:gd name="T56" fmla="*/ 8 w 59"/>
                <a:gd name="T57" fmla="*/ 3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9" h="59">
                  <a:moveTo>
                    <a:pt x="59" y="29"/>
                  </a:moveTo>
                  <a:lnTo>
                    <a:pt x="58" y="23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8" y="35"/>
                  </a:lnTo>
                  <a:lnTo>
                    <a:pt x="59" y="29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703" name="Freeform 749"/>
            <p:cNvSpPr/>
            <p:nvPr/>
          </p:nvSpPr>
          <p:spPr bwMode="auto">
            <a:xfrm>
              <a:off x="2487" y="2672"/>
              <a:ext cx="15" cy="14"/>
            </a:xfrm>
            <a:custGeom>
              <a:avLst/>
              <a:gdLst>
                <a:gd name="T0" fmla="*/ 2 w 29"/>
                <a:gd name="T1" fmla="*/ 3 h 29"/>
                <a:gd name="T2" fmla="*/ 2 w 29"/>
                <a:gd name="T3" fmla="*/ 3 h 29"/>
                <a:gd name="T4" fmla="*/ 2 w 29"/>
                <a:gd name="T5" fmla="*/ 3 h 29"/>
                <a:gd name="T6" fmla="*/ 1 w 29"/>
                <a:gd name="T7" fmla="*/ 3 h 29"/>
                <a:gd name="T8" fmla="*/ 1 w 29"/>
                <a:gd name="T9" fmla="*/ 3 h 29"/>
                <a:gd name="T10" fmla="*/ 1 w 29"/>
                <a:gd name="T11" fmla="*/ 2 h 29"/>
                <a:gd name="T12" fmla="*/ 1 w 29"/>
                <a:gd name="T13" fmla="*/ 2 h 29"/>
                <a:gd name="T14" fmla="*/ 0 w 29"/>
                <a:gd name="T15" fmla="*/ 2 h 29"/>
                <a:gd name="T16" fmla="*/ 0 w 29"/>
                <a:gd name="T17" fmla="*/ 1 h 29"/>
                <a:gd name="T18" fmla="*/ 0 w 29"/>
                <a:gd name="T19" fmla="*/ 1 h 29"/>
                <a:gd name="T20" fmla="*/ 1 w 29"/>
                <a:gd name="T21" fmla="*/ 1 h 29"/>
                <a:gd name="T22" fmla="*/ 1 w 29"/>
                <a:gd name="T23" fmla="*/ 0 h 29"/>
                <a:gd name="T24" fmla="*/ 1 w 29"/>
                <a:gd name="T25" fmla="*/ 0 h 29"/>
                <a:gd name="T26" fmla="*/ 1 w 29"/>
                <a:gd name="T27" fmla="*/ 0 h 29"/>
                <a:gd name="T28" fmla="*/ 2 w 29"/>
                <a:gd name="T29" fmla="*/ 0 h 29"/>
                <a:gd name="T30" fmla="*/ 2 w 29"/>
                <a:gd name="T31" fmla="*/ 0 h 29"/>
                <a:gd name="T32" fmla="*/ 2 w 29"/>
                <a:gd name="T33" fmla="*/ 0 h 29"/>
                <a:gd name="T34" fmla="*/ 3 w 29"/>
                <a:gd name="T35" fmla="*/ 0 h 29"/>
                <a:gd name="T36" fmla="*/ 3 w 29"/>
                <a:gd name="T37" fmla="*/ 0 h 29"/>
                <a:gd name="T38" fmla="*/ 3 w 29"/>
                <a:gd name="T39" fmla="*/ 0 h 29"/>
                <a:gd name="T40" fmla="*/ 4 w 29"/>
                <a:gd name="T41" fmla="*/ 0 h 29"/>
                <a:gd name="T42" fmla="*/ 4 w 29"/>
                <a:gd name="T43" fmla="*/ 0 h 29"/>
                <a:gd name="T44" fmla="*/ 4 w 29"/>
                <a:gd name="T45" fmla="*/ 1 h 29"/>
                <a:gd name="T46" fmla="*/ 4 w 29"/>
                <a:gd name="T47" fmla="*/ 1 h 29"/>
                <a:gd name="T48" fmla="*/ 4 w 29"/>
                <a:gd name="T49" fmla="*/ 1 h 29"/>
                <a:gd name="T50" fmla="*/ 4 w 29"/>
                <a:gd name="T51" fmla="*/ 2 h 29"/>
                <a:gd name="T52" fmla="*/ 4 w 29"/>
                <a:gd name="T53" fmla="*/ 3 h 29"/>
                <a:gd name="T54" fmla="*/ 3 w 29"/>
                <a:gd name="T55" fmla="*/ 3 h 29"/>
                <a:gd name="T56" fmla="*/ 2 w 29"/>
                <a:gd name="T57" fmla="*/ 3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9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8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704" name="Freeform 750"/>
            <p:cNvSpPr/>
            <p:nvPr/>
          </p:nvSpPr>
          <p:spPr bwMode="auto">
            <a:xfrm>
              <a:off x="2624" y="2585"/>
              <a:ext cx="30" cy="29"/>
            </a:xfrm>
            <a:custGeom>
              <a:avLst/>
              <a:gdLst>
                <a:gd name="T0" fmla="*/ 8 w 60"/>
                <a:gd name="T1" fmla="*/ 3 h 59"/>
                <a:gd name="T2" fmla="*/ 8 w 60"/>
                <a:gd name="T3" fmla="*/ 3 h 59"/>
                <a:gd name="T4" fmla="*/ 8 w 60"/>
                <a:gd name="T5" fmla="*/ 2 h 59"/>
                <a:gd name="T6" fmla="*/ 7 w 60"/>
                <a:gd name="T7" fmla="*/ 1 h 59"/>
                <a:gd name="T8" fmla="*/ 7 w 60"/>
                <a:gd name="T9" fmla="*/ 1 h 59"/>
                <a:gd name="T10" fmla="*/ 6 w 60"/>
                <a:gd name="T11" fmla="*/ 0 h 59"/>
                <a:gd name="T12" fmla="*/ 6 w 60"/>
                <a:gd name="T13" fmla="*/ 0 h 59"/>
                <a:gd name="T14" fmla="*/ 5 w 60"/>
                <a:gd name="T15" fmla="*/ 0 h 59"/>
                <a:gd name="T16" fmla="*/ 4 w 60"/>
                <a:gd name="T17" fmla="*/ 0 h 59"/>
                <a:gd name="T18" fmla="*/ 3 w 60"/>
                <a:gd name="T19" fmla="*/ 0 h 59"/>
                <a:gd name="T20" fmla="*/ 2 w 60"/>
                <a:gd name="T21" fmla="*/ 1 h 59"/>
                <a:gd name="T22" fmla="*/ 1 w 60"/>
                <a:gd name="T23" fmla="*/ 2 h 59"/>
                <a:gd name="T24" fmla="*/ 0 w 60"/>
                <a:gd name="T25" fmla="*/ 3 h 59"/>
                <a:gd name="T26" fmla="*/ 1 w 60"/>
                <a:gd name="T27" fmla="*/ 4 h 59"/>
                <a:gd name="T28" fmla="*/ 1 w 60"/>
                <a:gd name="T29" fmla="*/ 5 h 59"/>
                <a:gd name="T30" fmla="*/ 1 w 60"/>
                <a:gd name="T31" fmla="*/ 5 h 59"/>
                <a:gd name="T32" fmla="*/ 2 w 60"/>
                <a:gd name="T33" fmla="*/ 6 h 59"/>
                <a:gd name="T34" fmla="*/ 2 w 60"/>
                <a:gd name="T35" fmla="*/ 6 h 59"/>
                <a:gd name="T36" fmla="*/ 3 w 60"/>
                <a:gd name="T37" fmla="*/ 7 h 59"/>
                <a:gd name="T38" fmla="*/ 4 w 60"/>
                <a:gd name="T39" fmla="*/ 7 h 59"/>
                <a:gd name="T40" fmla="*/ 4 w 60"/>
                <a:gd name="T41" fmla="*/ 7 h 59"/>
                <a:gd name="T42" fmla="*/ 5 w 60"/>
                <a:gd name="T43" fmla="*/ 7 h 59"/>
                <a:gd name="T44" fmla="*/ 6 w 60"/>
                <a:gd name="T45" fmla="*/ 7 h 59"/>
                <a:gd name="T46" fmla="*/ 6 w 60"/>
                <a:gd name="T47" fmla="*/ 6 h 59"/>
                <a:gd name="T48" fmla="*/ 7 w 60"/>
                <a:gd name="T49" fmla="*/ 6 h 59"/>
                <a:gd name="T50" fmla="*/ 7 w 60"/>
                <a:gd name="T51" fmla="*/ 5 h 59"/>
                <a:gd name="T52" fmla="*/ 8 w 60"/>
                <a:gd name="T53" fmla="*/ 5 h 59"/>
                <a:gd name="T54" fmla="*/ 8 w 60"/>
                <a:gd name="T55" fmla="*/ 4 h 59"/>
                <a:gd name="T56" fmla="*/ 8 w 60"/>
                <a:gd name="T57" fmla="*/ 3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8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2" y="36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10" y="51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5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7" y="54"/>
                  </a:lnTo>
                  <a:lnTo>
                    <a:pt x="51" y="51"/>
                  </a:lnTo>
                  <a:lnTo>
                    <a:pt x="55" y="46"/>
                  </a:lnTo>
                  <a:lnTo>
                    <a:pt x="58" y="40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705" name="Freeform 751"/>
            <p:cNvSpPr/>
            <p:nvPr/>
          </p:nvSpPr>
          <p:spPr bwMode="auto">
            <a:xfrm>
              <a:off x="2631" y="2592"/>
              <a:ext cx="15" cy="14"/>
            </a:xfrm>
            <a:custGeom>
              <a:avLst/>
              <a:gdLst>
                <a:gd name="T0" fmla="*/ 2 w 30"/>
                <a:gd name="T1" fmla="*/ 3 h 29"/>
                <a:gd name="T2" fmla="*/ 2 w 30"/>
                <a:gd name="T3" fmla="*/ 3 h 29"/>
                <a:gd name="T4" fmla="*/ 2 w 30"/>
                <a:gd name="T5" fmla="*/ 3 h 29"/>
                <a:gd name="T6" fmla="*/ 1 w 30"/>
                <a:gd name="T7" fmla="*/ 3 h 29"/>
                <a:gd name="T8" fmla="*/ 1 w 30"/>
                <a:gd name="T9" fmla="*/ 3 h 29"/>
                <a:gd name="T10" fmla="*/ 1 w 30"/>
                <a:gd name="T11" fmla="*/ 2 h 29"/>
                <a:gd name="T12" fmla="*/ 1 w 30"/>
                <a:gd name="T13" fmla="*/ 2 h 29"/>
                <a:gd name="T14" fmla="*/ 0 w 30"/>
                <a:gd name="T15" fmla="*/ 2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0 h 29"/>
                <a:gd name="T24" fmla="*/ 1 w 30"/>
                <a:gd name="T25" fmla="*/ 0 h 29"/>
                <a:gd name="T26" fmla="*/ 1 w 30"/>
                <a:gd name="T27" fmla="*/ 0 h 29"/>
                <a:gd name="T28" fmla="*/ 2 w 30"/>
                <a:gd name="T29" fmla="*/ 0 h 29"/>
                <a:gd name="T30" fmla="*/ 2 w 30"/>
                <a:gd name="T31" fmla="*/ 0 h 29"/>
                <a:gd name="T32" fmla="*/ 2 w 30"/>
                <a:gd name="T33" fmla="*/ 0 h 29"/>
                <a:gd name="T34" fmla="*/ 3 w 30"/>
                <a:gd name="T35" fmla="*/ 0 h 29"/>
                <a:gd name="T36" fmla="*/ 3 w 30"/>
                <a:gd name="T37" fmla="*/ 0 h 29"/>
                <a:gd name="T38" fmla="*/ 3 w 30"/>
                <a:gd name="T39" fmla="*/ 0 h 29"/>
                <a:gd name="T40" fmla="*/ 4 w 30"/>
                <a:gd name="T41" fmla="*/ 0 h 29"/>
                <a:gd name="T42" fmla="*/ 4 w 30"/>
                <a:gd name="T43" fmla="*/ 0 h 29"/>
                <a:gd name="T44" fmla="*/ 4 w 30"/>
                <a:gd name="T45" fmla="*/ 1 h 29"/>
                <a:gd name="T46" fmla="*/ 4 w 30"/>
                <a:gd name="T47" fmla="*/ 1 h 29"/>
                <a:gd name="T48" fmla="*/ 4 w 30"/>
                <a:gd name="T49" fmla="*/ 1 h 29"/>
                <a:gd name="T50" fmla="*/ 4 w 30"/>
                <a:gd name="T51" fmla="*/ 2 h 29"/>
                <a:gd name="T52" fmla="*/ 4 w 30"/>
                <a:gd name="T53" fmla="*/ 3 h 29"/>
                <a:gd name="T54" fmla="*/ 3 w 30"/>
                <a:gd name="T55" fmla="*/ 3 h 29"/>
                <a:gd name="T56" fmla="*/ 2 w 30"/>
                <a:gd name="T57" fmla="*/ 3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2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706" name="Freeform 752"/>
            <p:cNvSpPr/>
            <p:nvPr/>
          </p:nvSpPr>
          <p:spPr bwMode="auto">
            <a:xfrm>
              <a:off x="2621" y="2333"/>
              <a:ext cx="30" cy="30"/>
            </a:xfrm>
            <a:custGeom>
              <a:avLst/>
              <a:gdLst>
                <a:gd name="T0" fmla="*/ 8 w 60"/>
                <a:gd name="T1" fmla="*/ 4 h 60"/>
                <a:gd name="T2" fmla="*/ 8 w 60"/>
                <a:gd name="T3" fmla="*/ 3 h 60"/>
                <a:gd name="T4" fmla="*/ 8 w 60"/>
                <a:gd name="T5" fmla="*/ 3 h 60"/>
                <a:gd name="T6" fmla="*/ 7 w 60"/>
                <a:gd name="T7" fmla="*/ 2 h 60"/>
                <a:gd name="T8" fmla="*/ 7 w 60"/>
                <a:gd name="T9" fmla="*/ 2 h 60"/>
                <a:gd name="T10" fmla="*/ 6 w 60"/>
                <a:gd name="T11" fmla="*/ 1 h 60"/>
                <a:gd name="T12" fmla="*/ 6 w 60"/>
                <a:gd name="T13" fmla="*/ 1 h 60"/>
                <a:gd name="T14" fmla="*/ 5 w 60"/>
                <a:gd name="T15" fmla="*/ 1 h 60"/>
                <a:gd name="T16" fmla="*/ 4 w 60"/>
                <a:gd name="T17" fmla="*/ 0 h 60"/>
                <a:gd name="T18" fmla="*/ 3 w 60"/>
                <a:gd name="T19" fmla="*/ 1 h 60"/>
                <a:gd name="T20" fmla="*/ 2 w 60"/>
                <a:gd name="T21" fmla="*/ 2 h 60"/>
                <a:gd name="T22" fmla="*/ 1 w 60"/>
                <a:gd name="T23" fmla="*/ 3 h 60"/>
                <a:gd name="T24" fmla="*/ 0 w 60"/>
                <a:gd name="T25" fmla="*/ 4 h 60"/>
                <a:gd name="T26" fmla="*/ 1 w 60"/>
                <a:gd name="T27" fmla="*/ 5 h 60"/>
                <a:gd name="T28" fmla="*/ 1 w 60"/>
                <a:gd name="T29" fmla="*/ 6 h 60"/>
                <a:gd name="T30" fmla="*/ 1 w 60"/>
                <a:gd name="T31" fmla="*/ 6 h 60"/>
                <a:gd name="T32" fmla="*/ 2 w 60"/>
                <a:gd name="T33" fmla="*/ 7 h 60"/>
                <a:gd name="T34" fmla="*/ 2 w 60"/>
                <a:gd name="T35" fmla="*/ 7 h 60"/>
                <a:gd name="T36" fmla="*/ 3 w 60"/>
                <a:gd name="T37" fmla="*/ 8 h 60"/>
                <a:gd name="T38" fmla="*/ 3 w 60"/>
                <a:gd name="T39" fmla="*/ 8 h 60"/>
                <a:gd name="T40" fmla="*/ 4 w 60"/>
                <a:gd name="T41" fmla="*/ 8 h 60"/>
                <a:gd name="T42" fmla="*/ 5 w 60"/>
                <a:gd name="T43" fmla="*/ 8 h 60"/>
                <a:gd name="T44" fmla="*/ 6 w 60"/>
                <a:gd name="T45" fmla="*/ 8 h 60"/>
                <a:gd name="T46" fmla="*/ 6 w 60"/>
                <a:gd name="T47" fmla="*/ 7 h 60"/>
                <a:gd name="T48" fmla="*/ 7 w 60"/>
                <a:gd name="T49" fmla="*/ 7 h 60"/>
                <a:gd name="T50" fmla="*/ 7 w 60"/>
                <a:gd name="T51" fmla="*/ 6 h 60"/>
                <a:gd name="T52" fmla="*/ 8 w 60"/>
                <a:gd name="T53" fmla="*/ 6 h 60"/>
                <a:gd name="T54" fmla="*/ 8 w 60"/>
                <a:gd name="T55" fmla="*/ 5 h 60"/>
                <a:gd name="T56" fmla="*/ 8 w 60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5" y="14"/>
                  </a:lnTo>
                  <a:lnTo>
                    <a:pt x="52" y="9"/>
                  </a:lnTo>
                  <a:lnTo>
                    <a:pt x="47" y="6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5" y="60"/>
                  </a:lnTo>
                  <a:lnTo>
                    <a:pt x="41" y="57"/>
                  </a:lnTo>
                  <a:lnTo>
                    <a:pt x="47" y="55"/>
                  </a:lnTo>
                  <a:lnTo>
                    <a:pt x="52" y="52"/>
                  </a:lnTo>
                  <a:lnTo>
                    <a:pt x="55" y="47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707" name="Freeform 753"/>
            <p:cNvSpPr/>
            <p:nvPr/>
          </p:nvSpPr>
          <p:spPr bwMode="auto">
            <a:xfrm>
              <a:off x="2628" y="2341"/>
              <a:ext cx="15" cy="15"/>
            </a:xfrm>
            <a:custGeom>
              <a:avLst/>
              <a:gdLst>
                <a:gd name="T0" fmla="*/ 2 w 30"/>
                <a:gd name="T1" fmla="*/ 4 h 29"/>
                <a:gd name="T2" fmla="*/ 2 w 30"/>
                <a:gd name="T3" fmla="*/ 4 h 29"/>
                <a:gd name="T4" fmla="*/ 2 w 30"/>
                <a:gd name="T5" fmla="*/ 4 h 29"/>
                <a:gd name="T6" fmla="*/ 1 w 30"/>
                <a:gd name="T7" fmla="*/ 4 h 29"/>
                <a:gd name="T8" fmla="*/ 1 w 30"/>
                <a:gd name="T9" fmla="*/ 3 h 29"/>
                <a:gd name="T10" fmla="*/ 1 w 30"/>
                <a:gd name="T11" fmla="*/ 3 h 29"/>
                <a:gd name="T12" fmla="*/ 1 w 30"/>
                <a:gd name="T13" fmla="*/ 3 h 29"/>
                <a:gd name="T14" fmla="*/ 0 w 30"/>
                <a:gd name="T15" fmla="*/ 3 h 29"/>
                <a:gd name="T16" fmla="*/ 0 w 30"/>
                <a:gd name="T17" fmla="*/ 2 h 29"/>
                <a:gd name="T18" fmla="*/ 0 w 30"/>
                <a:gd name="T19" fmla="*/ 2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2 w 30"/>
                <a:gd name="T29" fmla="*/ 1 h 29"/>
                <a:gd name="T30" fmla="*/ 2 w 30"/>
                <a:gd name="T31" fmla="*/ 0 h 29"/>
                <a:gd name="T32" fmla="*/ 2 w 30"/>
                <a:gd name="T33" fmla="*/ 0 h 29"/>
                <a:gd name="T34" fmla="*/ 3 w 30"/>
                <a:gd name="T35" fmla="*/ 0 h 29"/>
                <a:gd name="T36" fmla="*/ 3 w 30"/>
                <a:gd name="T37" fmla="*/ 1 h 29"/>
                <a:gd name="T38" fmla="*/ 3 w 30"/>
                <a:gd name="T39" fmla="*/ 1 h 29"/>
                <a:gd name="T40" fmla="*/ 4 w 30"/>
                <a:gd name="T41" fmla="*/ 1 h 29"/>
                <a:gd name="T42" fmla="*/ 4 w 30"/>
                <a:gd name="T43" fmla="*/ 1 h 29"/>
                <a:gd name="T44" fmla="*/ 4 w 30"/>
                <a:gd name="T45" fmla="*/ 1 h 29"/>
                <a:gd name="T46" fmla="*/ 4 w 30"/>
                <a:gd name="T47" fmla="*/ 2 h 29"/>
                <a:gd name="T48" fmla="*/ 4 w 30"/>
                <a:gd name="T49" fmla="*/ 2 h 29"/>
                <a:gd name="T50" fmla="*/ 4 w 30"/>
                <a:gd name="T51" fmla="*/ 3 h 29"/>
                <a:gd name="T52" fmla="*/ 4 w 30"/>
                <a:gd name="T53" fmla="*/ 3 h 29"/>
                <a:gd name="T54" fmla="*/ 3 w 30"/>
                <a:gd name="T55" fmla="*/ 4 h 29"/>
                <a:gd name="T56" fmla="*/ 2 w 30"/>
                <a:gd name="T57" fmla="*/ 4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4" y="24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3" y="6"/>
                  </a:lnTo>
                  <a:lnTo>
                    <a:pt x="4" y="3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7" y="6"/>
                  </a:lnTo>
                  <a:lnTo>
                    <a:pt x="28" y="8"/>
                  </a:lnTo>
                  <a:lnTo>
                    <a:pt x="30" y="11"/>
                  </a:lnTo>
                  <a:lnTo>
                    <a:pt x="30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708" name="Freeform 754"/>
            <p:cNvSpPr/>
            <p:nvPr/>
          </p:nvSpPr>
          <p:spPr bwMode="auto">
            <a:xfrm>
              <a:off x="2709" y="2526"/>
              <a:ext cx="30" cy="30"/>
            </a:xfrm>
            <a:custGeom>
              <a:avLst/>
              <a:gdLst>
                <a:gd name="T0" fmla="*/ 8 w 60"/>
                <a:gd name="T1" fmla="*/ 4 h 59"/>
                <a:gd name="T2" fmla="*/ 8 w 60"/>
                <a:gd name="T3" fmla="*/ 3 h 59"/>
                <a:gd name="T4" fmla="*/ 8 w 60"/>
                <a:gd name="T5" fmla="*/ 3 h 59"/>
                <a:gd name="T6" fmla="*/ 7 w 60"/>
                <a:gd name="T7" fmla="*/ 2 h 59"/>
                <a:gd name="T8" fmla="*/ 7 w 60"/>
                <a:gd name="T9" fmla="*/ 1 h 59"/>
                <a:gd name="T10" fmla="*/ 6 w 60"/>
                <a:gd name="T11" fmla="*/ 1 h 59"/>
                <a:gd name="T12" fmla="*/ 6 w 60"/>
                <a:gd name="T13" fmla="*/ 1 h 59"/>
                <a:gd name="T14" fmla="*/ 5 w 60"/>
                <a:gd name="T15" fmla="*/ 1 h 59"/>
                <a:gd name="T16" fmla="*/ 4 w 60"/>
                <a:gd name="T17" fmla="*/ 0 h 59"/>
                <a:gd name="T18" fmla="*/ 3 w 60"/>
                <a:gd name="T19" fmla="*/ 1 h 59"/>
                <a:gd name="T20" fmla="*/ 2 w 60"/>
                <a:gd name="T21" fmla="*/ 1 h 59"/>
                <a:gd name="T22" fmla="*/ 1 w 60"/>
                <a:gd name="T23" fmla="*/ 3 h 59"/>
                <a:gd name="T24" fmla="*/ 0 w 60"/>
                <a:gd name="T25" fmla="*/ 4 h 59"/>
                <a:gd name="T26" fmla="*/ 1 w 60"/>
                <a:gd name="T27" fmla="*/ 5 h 59"/>
                <a:gd name="T28" fmla="*/ 1 w 60"/>
                <a:gd name="T29" fmla="*/ 6 h 59"/>
                <a:gd name="T30" fmla="*/ 1 w 60"/>
                <a:gd name="T31" fmla="*/ 6 h 59"/>
                <a:gd name="T32" fmla="*/ 2 w 60"/>
                <a:gd name="T33" fmla="*/ 7 h 59"/>
                <a:gd name="T34" fmla="*/ 2 w 60"/>
                <a:gd name="T35" fmla="*/ 7 h 59"/>
                <a:gd name="T36" fmla="*/ 3 w 60"/>
                <a:gd name="T37" fmla="*/ 8 h 59"/>
                <a:gd name="T38" fmla="*/ 3 w 60"/>
                <a:gd name="T39" fmla="*/ 8 h 59"/>
                <a:gd name="T40" fmla="*/ 4 w 60"/>
                <a:gd name="T41" fmla="*/ 8 h 59"/>
                <a:gd name="T42" fmla="*/ 5 w 60"/>
                <a:gd name="T43" fmla="*/ 8 h 59"/>
                <a:gd name="T44" fmla="*/ 6 w 60"/>
                <a:gd name="T45" fmla="*/ 8 h 59"/>
                <a:gd name="T46" fmla="*/ 6 w 60"/>
                <a:gd name="T47" fmla="*/ 7 h 59"/>
                <a:gd name="T48" fmla="*/ 7 w 60"/>
                <a:gd name="T49" fmla="*/ 7 h 59"/>
                <a:gd name="T50" fmla="*/ 7 w 60"/>
                <a:gd name="T51" fmla="*/ 6 h 59"/>
                <a:gd name="T52" fmla="*/ 8 w 60"/>
                <a:gd name="T53" fmla="*/ 6 h 59"/>
                <a:gd name="T54" fmla="*/ 8 w 60"/>
                <a:gd name="T55" fmla="*/ 5 h 59"/>
                <a:gd name="T56" fmla="*/ 8 w 60"/>
                <a:gd name="T57" fmla="*/ 4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709" name="Freeform 755"/>
            <p:cNvSpPr/>
            <p:nvPr/>
          </p:nvSpPr>
          <p:spPr bwMode="auto">
            <a:xfrm>
              <a:off x="2716" y="2533"/>
              <a:ext cx="15" cy="15"/>
            </a:xfrm>
            <a:custGeom>
              <a:avLst/>
              <a:gdLst>
                <a:gd name="T0" fmla="*/ 2 w 30"/>
                <a:gd name="T1" fmla="*/ 4 h 30"/>
                <a:gd name="T2" fmla="*/ 2 w 30"/>
                <a:gd name="T3" fmla="*/ 4 h 30"/>
                <a:gd name="T4" fmla="*/ 2 w 30"/>
                <a:gd name="T5" fmla="*/ 4 h 30"/>
                <a:gd name="T6" fmla="*/ 1 w 30"/>
                <a:gd name="T7" fmla="*/ 4 h 30"/>
                <a:gd name="T8" fmla="*/ 1 w 30"/>
                <a:gd name="T9" fmla="*/ 4 h 30"/>
                <a:gd name="T10" fmla="*/ 1 w 30"/>
                <a:gd name="T11" fmla="*/ 3 h 30"/>
                <a:gd name="T12" fmla="*/ 1 w 30"/>
                <a:gd name="T13" fmla="*/ 3 h 30"/>
                <a:gd name="T14" fmla="*/ 0 w 30"/>
                <a:gd name="T15" fmla="*/ 3 h 30"/>
                <a:gd name="T16" fmla="*/ 0 w 30"/>
                <a:gd name="T17" fmla="*/ 2 h 30"/>
                <a:gd name="T18" fmla="*/ 0 w 30"/>
                <a:gd name="T19" fmla="*/ 2 h 30"/>
                <a:gd name="T20" fmla="*/ 1 w 30"/>
                <a:gd name="T21" fmla="*/ 2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2 w 30"/>
                <a:gd name="T29" fmla="*/ 1 h 30"/>
                <a:gd name="T30" fmla="*/ 2 w 30"/>
                <a:gd name="T31" fmla="*/ 0 h 30"/>
                <a:gd name="T32" fmla="*/ 2 w 30"/>
                <a:gd name="T33" fmla="*/ 0 h 30"/>
                <a:gd name="T34" fmla="*/ 3 w 30"/>
                <a:gd name="T35" fmla="*/ 0 h 30"/>
                <a:gd name="T36" fmla="*/ 3 w 30"/>
                <a:gd name="T37" fmla="*/ 1 h 30"/>
                <a:gd name="T38" fmla="*/ 3 w 30"/>
                <a:gd name="T39" fmla="*/ 1 h 30"/>
                <a:gd name="T40" fmla="*/ 4 w 30"/>
                <a:gd name="T41" fmla="*/ 1 h 30"/>
                <a:gd name="T42" fmla="*/ 4 w 30"/>
                <a:gd name="T43" fmla="*/ 1 h 30"/>
                <a:gd name="T44" fmla="*/ 4 w 30"/>
                <a:gd name="T45" fmla="*/ 2 h 30"/>
                <a:gd name="T46" fmla="*/ 4 w 30"/>
                <a:gd name="T47" fmla="*/ 2 h 30"/>
                <a:gd name="T48" fmla="*/ 4 w 30"/>
                <a:gd name="T49" fmla="*/ 2 h 30"/>
                <a:gd name="T50" fmla="*/ 4 w 30"/>
                <a:gd name="T51" fmla="*/ 3 h 30"/>
                <a:gd name="T52" fmla="*/ 4 w 30"/>
                <a:gd name="T53" fmla="*/ 4 h 30"/>
                <a:gd name="T54" fmla="*/ 3 w 30"/>
                <a:gd name="T55" fmla="*/ 4 h 30"/>
                <a:gd name="T56" fmla="*/ 2 w 30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710" name="Freeform 756"/>
            <p:cNvSpPr/>
            <p:nvPr/>
          </p:nvSpPr>
          <p:spPr bwMode="auto">
            <a:xfrm>
              <a:off x="2821" y="2427"/>
              <a:ext cx="30" cy="30"/>
            </a:xfrm>
            <a:custGeom>
              <a:avLst/>
              <a:gdLst>
                <a:gd name="T0" fmla="*/ 8 w 58"/>
                <a:gd name="T1" fmla="*/ 4 h 58"/>
                <a:gd name="T2" fmla="*/ 8 w 58"/>
                <a:gd name="T3" fmla="*/ 3 h 58"/>
                <a:gd name="T4" fmla="*/ 8 w 58"/>
                <a:gd name="T5" fmla="*/ 3 h 58"/>
                <a:gd name="T6" fmla="*/ 7 w 58"/>
                <a:gd name="T7" fmla="*/ 2 h 58"/>
                <a:gd name="T8" fmla="*/ 7 w 58"/>
                <a:gd name="T9" fmla="*/ 1 h 58"/>
                <a:gd name="T10" fmla="*/ 6 w 58"/>
                <a:gd name="T11" fmla="*/ 1 h 58"/>
                <a:gd name="T12" fmla="*/ 6 w 58"/>
                <a:gd name="T13" fmla="*/ 1 h 58"/>
                <a:gd name="T14" fmla="*/ 5 w 58"/>
                <a:gd name="T15" fmla="*/ 0 h 58"/>
                <a:gd name="T16" fmla="*/ 4 w 58"/>
                <a:gd name="T17" fmla="*/ 0 h 58"/>
                <a:gd name="T18" fmla="*/ 3 w 58"/>
                <a:gd name="T19" fmla="*/ 1 h 58"/>
                <a:gd name="T20" fmla="*/ 1 w 58"/>
                <a:gd name="T21" fmla="*/ 1 h 58"/>
                <a:gd name="T22" fmla="*/ 1 w 58"/>
                <a:gd name="T23" fmla="*/ 3 h 58"/>
                <a:gd name="T24" fmla="*/ 0 w 58"/>
                <a:gd name="T25" fmla="*/ 4 h 58"/>
                <a:gd name="T26" fmla="*/ 0 w 58"/>
                <a:gd name="T27" fmla="*/ 5 h 58"/>
                <a:gd name="T28" fmla="*/ 1 w 58"/>
                <a:gd name="T29" fmla="*/ 6 h 58"/>
                <a:gd name="T30" fmla="*/ 1 w 58"/>
                <a:gd name="T31" fmla="*/ 6 h 58"/>
                <a:gd name="T32" fmla="*/ 1 w 58"/>
                <a:gd name="T33" fmla="*/ 7 h 58"/>
                <a:gd name="T34" fmla="*/ 2 w 58"/>
                <a:gd name="T35" fmla="*/ 7 h 58"/>
                <a:gd name="T36" fmla="*/ 3 w 58"/>
                <a:gd name="T37" fmla="*/ 8 h 58"/>
                <a:gd name="T38" fmla="*/ 3 w 58"/>
                <a:gd name="T39" fmla="*/ 8 h 58"/>
                <a:gd name="T40" fmla="*/ 4 w 58"/>
                <a:gd name="T41" fmla="*/ 8 h 58"/>
                <a:gd name="T42" fmla="*/ 5 w 58"/>
                <a:gd name="T43" fmla="*/ 8 h 58"/>
                <a:gd name="T44" fmla="*/ 6 w 58"/>
                <a:gd name="T45" fmla="*/ 8 h 58"/>
                <a:gd name="T46" fmla="*/ 6 w 58"/>
                <a:gd name="T47" fmla="*/ 7 h 58"/>
                <a:gd name="T48" fmla="*/ 7 w 58"/>
                <a:gd name="T49" fmla="*/ 7 h 58"/>
                <a:gd name="T50" fmla="*/ 7 w 58"/>
                <a:gd name="T51" fmla="*/ 6 h 58"/>
                <a:gd name="T52" fmla="*/ 8 w 58"/>
                <a:gd name="T53" fmla="*/ 6 h 58"/>
                <a:gd name="T54" fmla="*/ 8 w 58"/>
                <a:gd name="T55" fmla="*/ 5 h 58"/>
                <a:gd name="T56" fmla="*/ 8 w 58"/>
                <a:gd name="T57" fmla="*/ 4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8" h="58">
                  <a:moveTo>
                    <a:pt x="58" y="28"/>
                  </a:moveTo>
                  <a:lnTo>
                    <a:pt x="58" y="23"/>
                  </a:lnTo>
                  <a:lnTo>
                    <a:pt x="56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3" y="58"/>
                  </a:lnTo>
                  <a:lnTo>
                    <a:pt x="28" y="58"/>
                  </a:lnTo>
                  <a:lnTo>
                    <a:pt x="34" y="58"/>
                  </a:lnTo>
                  <a:lnTo>
                    <a:pt x="40" y="56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6" y="40"/>
                  </a:lnTo>
                  <a:lnTo>
                    <a:pt x="58" y="34"/>
                  </a:lnTo>
                  <a:lnTo>
                    <a:pt x="58" y="28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711" name="Freeform 757"/>
            <p:cNvSpPr/>
            <p:nvPr/>
          </p:nvSpPr>
          <p:spPr bwMode="auto">
            <a:xfrm>
              <a:off x="2829" y="2435"/>
              <a:ext cx="14" cy="14"/>
            </a:xfrm>
            <a:custGeom>
              <a:avLst/>
              <a:gdLst>
                <a:gd name="T0" fmla="*/ 1 w 29"/>
                <a:gd name="T1" fmla="*/ 4 h 28"/>
                <a:gd name="T2" fmla="*/ 1 w 29"/>
                <a:gd name="T3" fmla="*/ 4 h 28"/>
                <a:gd name="T4" fmla="*/ 1 w 29"/>
                <a:gd name="T5" fmla="*/ 4 h 28"/>
                <a:gd name="T6" fmla="*/ 0 w 29"/>
                <a:gd name="T7" fmla="*/ 4 h 28"/>
                <a:gd name="T8" fmla="*/ 0 w 29"/>
                <a:gd name="T9" fmla="*/ 3 h 28"/>
                <a:gd name="T10" fmla="*/ 0 w 29"/>
                <a:gd name="T11" fmla="*/ 3 h 28"/>
                <a:gd name="T12" fmla="*/ 0 w 29"/>
                <a:gd name="T13" fmla="*/ 3 h 28"/>
                <a:gd name="T14" fmla="*/ 0 w 29"/>
                <a:gd name="T15" fmla="*/ 3 h 28"/>
                <a:gd name="T16" fmla="*/ 0 w 29"/>
                <a:gd name="T17" fmla="*/ 2 h 28"/>
                <a:gd name="T18" fmla="*/ 0 w 29"/>
                <a:gd name="T19" fmla="*/ 2 h 28"/>
                <a:gd name="T20" fmla="*/ 0 w 29"/>
                <a:gd name="T21" fmla="*/ 1 h 28"/>
                <a:gd name="T22" fmla="*/ 0 w 29"/>
                <a:gd name="T23" fmla="*/ 1 h 28"/>
                <a:gd name="T24" fmla="*/ 0 w 29"/>
                <a:gd name="T25" fmla="*/ 1 h 28"/>
                <a:gd name="T26" fmla="*/ 0 w 29"/>
                <a:gd name="T27" fmla="*/ 1 h 28"/>
                <a:gd name="T28" fmla="*/ 1 w 29"/>
                <a:gd name="T29" fmla="*/ 1 h 28"/>
                <a:gd name="T30" fmla="*/ 1 w 29"/>
                <a:gd name="T31" fmla="*/ 0 h 28"/>
                <a:gd name="T32" fmla="*/ 1 w 29"/>
                <a:gd name="T33" fmla="*/ 0 h 28"/>
                <a:gd name="T34" fmla="*/ 2 w 29"/>
                <a:gd name="T35" fmla="*/ 0 h 28"/>
                <a:gd name="T36" fmla="*/ 2 w 29"/>
                <a:gd name="T37" fmla="*/ 1 h 28"/>
                <a:gd name="T38" fmla="*/ 3 w 29"/>
                <a:gd name="T39" fmla="*/ 1 h 28"/>
                <a:gd name="T40" fmla="*/ 3 w 29"/>
                <a:gd name="T41" fmla="*/ 1 h 28"/>
                <a:gd name="T42" fmla="*/ 3 w 29"/>
                <a:gd name="T43" fmla="*/ 1 h 28"/>
                <a:gd name="T44" fmla="*/ 3 w 29"/>
                <a:gd name="T45" fmla="*/ 1 h 28"/>
                <a:gd name="T46" fmla="*/ 3 w 29"/>
                <a:gd name="T47" fmla="*/ 2 h 28"/>
                <a:gd name="T48" fmla="*/ 3 w 29"/>
                <a:gd name="T49" fmla="*/ 2 h 28"/>
                <a:gd name="T50" fmla="*/ 3 w 29"/>
                <a:gd name="T51" fmla="*/ 3 h 28"/>
                <a:gd name="T52" fmla="*/ 3 w 29"/>
                <a:gd name="T53" fmla="*/ 3 h 28"/>
                <a:gd name="T54" fmla="*/ 2 w 29"/>
                <a:gd name="T55" fmla="*/ 4 h 28"/>
                <a:gd name="T56" fmla="*/ 1 w 29"/>
                <a:gd name="T57" fmla="*/ 4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9" h="28">
                  <a:moveTo>
                    <a:pt x="14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4"/>
                  </a:lnTo>
                  <a:lnTo>
                    <a:pt x="3" y="21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8"/>
                  </a:lnTo>
                  <a:lnTo>
                    <a:pt x="3" y="5"/>
                  </a:lnTo>
                  <a:lnTo>
                    <a:pt x="4" y="3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4" y="2"/>
                  </a:lnTo>
                  <a:lnTo>
                    <a:pt x="26" y="3"/>
                  </a:lnTo>
                  <a:lnTo>
                    <a:pt x="27" y="5"/>
                  </a:lnTo>
                  <a:lnTo>
                    <a:pt x="28" y="8"/>
                  </a:lnTo>
                  <a:lnTo>
                    <a:pt x="29" y="11"/>
                  </a:lnTo>
                  <a:lnTo>
                    <a:pt x="29" y="13"/>
                  </a:lnTo>
                  <a:lnTo>
                    <a:pt x="28" y="19"/>
                  </a:lnTo>
                  <a:lnTo>
                    <a:pt x="26" y="24"/>
                  </a:lnTo>
                  <a:lnTo>
                    <a:pt x="20" y="27"/>
                  </a:lnTo>
                  <a:lnTo>
                    <a:pt x="14" y="28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712" name="Freeform 758"/>
            <p:cNvSpPr/>
            <p:nvPr/>
          </p:nvSpPr>
          <p:spPr bwMode="auto">
            <a:xfrm>
              <a:off x="2818" y="2606"/>
              <a:ext cx="30" cy="30"/>
            </a:xfrm>
            <a:custGeom>
              <a:avLst/>
              <a:gdLst>
                <a:gd name="T0" fmla="*/ 8 w 60"/>
                <a:gd name="T1" fmla="*/ 4 h 60"/>
                <a:gd name="T2" fmla="*/ 8 w 60"/>
                <a:gd name="T3" fmla="*/ 3 h 60"/>
                <a:gd name="T4" fmla="*/ 8 w 60"/>
                <a:gd name="T5" fmla="*/ 3 h 60"/>
                <a:gd name="T6" fmla="*/ 7 w 60"/>
                <a:gd name="T7" fmla="*/ 2 h 60"/>
                <a:gd name="T8" fmla="*/ 7 w 60"/>
                <a:gd name="T9" fmla="*/ 1 h 60"/>
                <a:gd name="T10" fmla="*/ 6 w 60"/>
                <a:gd name="T11" fmla="*/ 1 h 60"/>
                <a:gd name="T12" fmla="*/ 6 w 60"/>
                <a:gd name="T13" fmla="*/ 1 h 60"/>
                <a:gd name="T14" fmla="*/ 5 w 60"/>
                <a:gd name="T15" fmla="*/ 0 h 60"/>
                <a:gd name="T16" fmla="*/ 4 w 60"/>
                <a:gd name="T17" fmla="*/ 0 h 60"/>
                <a:gd name="T18" fmla="*/ 3 w 60"/>
                <a:gd name="T19" fmla="*/ 1 h 60"/>
                <a:gd name="T20" fmla="*/ 2 w 60"/>
                <a:gd name="T21" fmla="*/ 1 h 60"/>
                <a:gd name="T22" fmla="*/ 1 w 60"/>
                <a:gd name="T23" fmla="*/ 3 h 60"/>
                <a:gd name="T24" fmla="*/ 0 w 60"/>
                <a:gd name="T25" fmla="*/ 4 h 60"/>
                <a:gd name="T26" fmla="*/ 1 w 60"/>
                <a:gd name="T27" fmla="*/ 5 h 60"/>
                <a:gd name="T28" fmla="*/ 1 w 60"/>
                <a:gd name="T29" fmla="*/ 6 h 60"/>
                <a:gd name="T30" fmla="*/ 1 w 60"/>
                <a:gd name="T31" fmla="*/ 6 h 60"/>
                <a:gd name="T32" fmla="*/ 2 w 60"/>
                <a:gd name="T33" fmla="*/ 7 h 60"/>
                <a:gd name="T34" fmla="*/ 2 w 60"/>
                <a:gd name="T35" fmla="*/ 7 h 60"/>
                <a:gd name="T36" fmla="*/ 3 w 60"/>
                <a:gd name="T37" fmla="*/ 8 h 60"/>
                <a:gd name="T38" fmla="*/ 3 w 60"/>
                <a:gd name="T39" fmla="*/ 8 h 60"/>
                <a:gd name="T40" fmla="*/ 4 w 60"/>
                <a:gd name="T41" fmla="*/ 8 h 60"/>
                <a:gd name="T42" fmla="*/ 5 w 60"/>
                <a:gd name="T43" fmla="*/ 8 h 60"/>
                <a:gd name="T44" fmla="*/ 6 w 60"/>
                <a:gd name="T45" fmla="*/ 8 h 60"/>
                <a:gd name="T46" fmla="*/ 6 w 60"/>
                <a:gd name="T47" fmla="*/ 7 h 60"/>
                <a:gd name="T48" fmla="*/ 7 w 60"/>
                <a:gd name="T49" fmla="*/ 7 h 60"/>
                <a:gd name="T50" fmla="*/ 7 w 60"/>
                <a:gd name="T51" fmla="*/ 6 h 60"/>
                <a:gd name="T52" fmla="*/ 8 w 60"/>
                <a:gd name="T53" fmla="*/ 6 h 60"/>
                <a:gd name="T54" fmla="*/ 8 w 60"/>
                <a:gd name="T55" fmla="*/ 5 h 60"/>
                <a:gd name="T56" fmla="*/ 8 w 60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5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713" name="Freeform 759"/>
            <p:cNvSpPr/>
            <p:nvPr/>
          </p:nvSpPr>
          <p:spPr bwMode="auto">
            <a:xfrm>
              <a:off x="2826" y="2613"/>
              <a:ext cx="15" cy="15"/>
            </a:xfrm>
            <a:custGeom>
              <a:avLst/>
              <a:gdLst>
                <a:gd name="T0" fmla="*/ 2 w 30"/>
                <a:gd name="T1" fmla="*/ 4 h 28"/>
                <a:gd name="T2" fmla="*/ 2 w 30"/>
                <a:gd name="T3" fmla="*/ 4 h 28"/>
                <a:gd name="T4" fmla="*/ 2 w 30"/>
                <a:gd name="T5" fmla="*/ 4 h 28"/>
                <a:gd name="T6" fmla="*/ 1 w 30"/>
                <a:gd name="T7" fmla="*/ 4 h 28"/>
                <a:gd name="T8" fmla="*/ 1 w 30"/>
                <a:gd name="T9" fmla="*/ 4 h 28"/>
                <a:gd name="T10" fmla="*/ 1 w 30"/>
                <a:gd name="T11" fmla="*/ 3 h 28"/>
                <a:gd name="T12" fmla="*/ 1 w 30"/>
                <a:gd name="T13" fmla="*/ 3 h 28"/>
                <a:gd name="T14" fmla="*/ 0 w 30"/>
                <a:gd name="T15" fmla="*/ 3 h 28"/>
                <a:gd name="T16" fmla="*/ 0 w 30"/>
                <a:gd name="T17" fmla="*/ 2 h 28"/>
                <a:gd name="T18" fmla="*/ 0 w 30"/>
                <a:gd name="T19" fmla="*/ 2 h 28"/>
                <a:gd name="T20" fmla="*/ 1 w 30"/>
                <a:gd name="T21" fmla="*/ 2 h 28"/>
                <a:gd name="T22" fmla="*/ 1 w 30"/>
                <a:gd name="T23" fmla="*/ 1 h 28"/>
                <a:gd name="T24" fmla="*/ 1 w 30"/>
                <a:gd name="T25" fmla="*/ 1 h 28"/>
                <a:gd name="T26" fmla="*/ 1 w 30"/>
                <a:gd name="T27" fmla="*/ 1 h 28"/>
                <a:gd name="T28" fmla="*/ 2 w 30"/>
                <a:gd name="T29" fmla="*/ 1 h 28"/>
                <a:gd name="T30" fmla="*/ 2 w 30"/>
                <a:gd name="T31" fmla="*/ 0 h 28"/>
                <a:gd name="T32" fmla="*/ 2 w 30"/>
                <a:gd name="T33" fmla="*/ 0 h 28"/>
                <a:gd name="T34" fmla="*/ 3 w 30"/>
                <a:gd name="T35" fmla="*/ 0 h 28"/>
                <a:gd name="T36" fmla="*/ 3 w 30"/>
                <a:gd name="T37" fmla="*/ 1 h 28"/>
                <a:gd name="T38" fmla="*/ 3 w 30"/>
                <a:gd name="T39" fmla="*/ 1 h 28"/>
                <a:gd name="T40" fmla="*/ 4 w 30"/>
                <a:gd name="T41" fmla="*/ 1 h 28"/>
                <a:gd name="T42" fmla="*/ 4 w 30"/>
                <a:gd name="T43" fmla="*/ 1 h 28"/>
                <a:gd name="T44" fmla="*/ 4 w 30"/>
                <a:gd name="T45" fmla="*/ 2 h 28"/>
                <a:gd name="T46" fmla="*/ 4 w 30"/>
                <a:gd name="T47" fmla="*/ 2 h 28"/>
                <a:gd name="T48" fmla="*/ 4 w 30"/>
                <a:gd name="T49" fmla="*/ 2 h 28"/>
                <a:gd name="T50" fmla="*/ 4 w 30"/>
                <a:gd name="T51" fmla="*/ 3 h 28"/>
                <a:gd name="T52" fmla="*/ 4 w 30"/>
                <a:gd name="T53" fmla="*/ 4 h 28"/>
                <a:gd name="T54" fmla="*/ 3 w 30"/>
                <a:gd name="T55" fmla="*/ 4 h 28"/>
                <a:gd name="T56" fmla="*/ 2 w 30"/>
                <a:gd name="T57" fmla="*/ 4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0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714" name="Freeform 760"/>
            <p:cNvSpPr/>
            <p:nvPr/>
          </p:nvSpPr>
          <p:spPr bwMode="auto">
            <a:xfrm>
              <a:off x="2802" y="2723"/>
              <a:ext cx="30" cy="30"/>
            </a:xfrm>
            <a:custGeom>
              <a:avLst/>
              <a:gdLst>
                <a:gd name="T0" fmla="*/ 8 w 59"/>
                <a:gd name="T1" fmla="*/ 4 h 60"/>
                <a:gd name="T2" fmla="*/ 8 w 59"/>
                <a:gd name="T3" fmla="*/ 4 h 60"/>
                <a:gd name="T4" fmla="*/ 8 w 59"/>
                <a:gd name="T5" fmla="*/ 3 h 60"/>
                <a:gd name="T6" fmla="*/ 7 w 59"/>
                <a:gd name="T7" fmla="*/ 2 h 60"/>
                <a:gd name="T8" fmla="*/ 7 w 59"/>
                <a:gd name="T9" fmla="*/ 2 h 60"/>
                <a:gd name="T10" fmla="*/ 6 w 59"/>
                <a:gd name="T11" fmla="*/ 1 h 60"/>
                <a:gd name="T12" fmla="*/ 6 w 59"/>
                <a:gd name="T13" fmla="*/ 1 h 60"/>
                <a:gd name="T14" fmla="*/ 5 w 59"/>
                <a:gd name="T15" fmla="*/ 1 h 60"/>
                <a:gd name="T16" fmla="*/ 4 w 59"/>
                <a:gd name="T17" fmla="*/ 0 h 60"/>
                <a:gd name="T18" fmla="*/ 3 w 59"/>
                <a:gd name="T19" fmla="*/ 1 h 60"/>
                <a:gd name="T20" fmla="*/ 2 w 59"/>
                <a:gd name="T21" fmla="*/ 2 h 60"/>
                <a:gd name="T22" fmla="*/ 1 w 59"/>
                <a:gd name="T23" fmla="*/ 3 h 60"/>
                <a:gd name="T24" fmla="*/ 0 w 59"/>
                <a:gd name="T25" fmla="*/ 4 h 60"/>
                <a:gd name="T26" fmla="*/ 1 w 59"/>
                <a:gd name="T27" fmla="*/ 5 h 60"/>
                <a:gd name="T28" fmla="*/ 1 w 59"/>
                <a:gd name="T29" fmla="*/ 6 h 60"/>
                <a:gd name="T30" fmla="*/ 1 w 59"/>
                <a:gd name="T31" fmla="*/ 6 h 60"/>
                <a:gd name="T32" fmla="*/ 2 w 59"/>
                <a:gd name="T33" fmla="*/ 7 h 60"/>
                <a:gd name="T34" fmla="*/ 2 w 59"/>
                <a:gd name="T35" fmla="*/ 7 h 60"/>
                <a:gd name="T36" fmla="*/ 3 w 59"/>
                <a:gd name="T37" fmla="*/ 8 h 60"/>
                <a:gd name="T38" fmla="*/ 3 w 59"/>
                <a:gd name="T39" fmla="*/ 8 h 60"/>
                <a:gd name="T40" fmla="*/ 4 w 59"/>
                <a:gd name="T41" fmla="*/ 8 h 60"/>
                <a:gd name="T42" fmla="*/ 5 w 59"/>
                <a:gd name="T43" fmla="*/ 8 h 60"/>
                <a:gd name="T44" fmla="*/ 6 w 59"/>
                <a:gd name="T45" fmla="*/ 8 h 60"/>
                <a:gd name="T46" fmla="*/ 6 w 59"/>
                <a:gd name="T47" fmla="*/ 7 h 60"/>
                <a:gd name="T48" fmla="*/ 7 w 59"/>
                <a:gd name="T49" fmla="*/ 7 h 60"/>
                <a:gd name="T50" fmla="*/ 7 w 59"/>
                <a:gd name="T51" fmla="*/ 6 h 60"/>
                <a:gd name="T52" fmla="*/ 8 w 59"/>
                <a:gd name="T53" fmla="*/ 6 h 60"/>
                <a:gd name="T54" fmla="*/ 8 w 59"/>
                <a:gd name="T55" fmla="*/ 5 h 60"/>
                <a:gd name="T56" fmla="*/ 8 w 59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0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29" y="0"/>
                  </a:lnTo>
                  <a:lnTo>
                    <a:pt x="18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8"/>
                  </a:lnTo>
                  <a:lnTo>
                    <a:pt x="9" y="52"/>
                  </a:lnTo>
                  <a:lnTo>
                    <a:pt x="13" y="56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29" y="60"/>
                  </a:lnTo>
                  <a:lnTo>
                    <a:pt x="35" y="60"/>
                  </a:lnTo>
                  <a:lnTo>
                    <a:pt x="41" y="58"/>
                  </a:lnTo>
                  <a:lnTo>
                    <a:pt x="46" y="56"/>
                  </a:lnTo>
                  <a:lnTo>
                    <a:pt x="50" y="52"/>
                  </a:lnTo>
                  <a:lnTo>
                    <a:pt x="54" y="48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715" name="Freeform 761"/>
            <p:cNvSpPr/>
            <p:nvPr/>
          </p:nvSpPr>
          <p:spPr bwMode="auto">
            <a:xfrm>
              <a:off x="2810" y="2730"/>
              <a:ext cx="15" cy="15"/>
            </a:xfrm>
            <a:custGeom>
              <a:avLst/>
              <a:gdLst>
                <a:gd name="T0" fmla="*/ 2 w 30"/>
                <a:gd name="T1" fmla="*/ 4 h 30"/>
                <a:gd name="T2" fmla="*/ 2 w 30"/>
                <a:gd name="T3" fmla="*/ 4 h 30"/>
                <a:gd name="T4" fmla="*/ 2 w 30"/>
                <a:gd name="T5" fmla="*/ 4 h 30"/>
                <a:gd name="T6" fmla="*/ 1 w 30"/>
                <a:gd name="T7" fmla="*/ 4 h 30"/>
                <a:gd name="T8" fmla="*/ 1 w 30"/>
                <a:gd name="T9" fmla="*/ 4 h 30"/>
                <a:gd name="T10" fmla="*/ 1 w 30"/>
                <a:gd name="T11" fmla="*/ 3 h 30"/>
                <a:gd name="T12" fmla="*/ 1 w 30"/>
                <a:gd name="T13" fmla="*/ 3 h 30"/>
                <a:gd name="T14" fmla="*/ 0 w 30"/>
                <a:gd name="T15" fmla="*/ 3 h 30"/>
                <a:gd name="T16" fmla="*/ 0 w 30"/>
                <a:gd name="T17" fmla="*/ 2 h 30"/>
                <a:gd name="T18" fmla="*/ 0 w 30"/>
                <a:gd name="T19" fmla="*/ 2 h 30"/>
                <a:gd name="T20" fmla="*/ 1 w 30"/>
                <a:gd name="T21" fmla="*/ 2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2 w 30"/>
                <a:gd name="T29" fmla="*/ 1 h 30"/>
                <a:gd name="T30" fmla="*/ 2 w 30"/>
                <a:gd name="T31" fmla="*/ 0 h 30"/>
                <a:gd name="T32" fmla="*/ 2 w 30"/>
                <a:gd name="T33" fmla="*/ 0 h 30"/>
                <a:gd name="T34" fmla="*/ 3 w 30"/>
                <a:gd name="T35" fmla="*/ 0 h 30"/>
                <a:gd name="T36" fmla="*/ 3 w 30"/>
                <a:gd name="T37" fmla="*/ 1 h 30"/>
                <a:gd name="T38" fmla="*/ 3 w 30"/>
                <a:gd name="T39" fmla="*/ 1 h 30"/>
                <a:gd name="T40" fmla="*/ 4 w 30"/>
                <a:gd name="T41" fmla="*/ 1 h 30"/>
                <a:gd name="T42" fmla="*/ 4 w 30"/>
                <a:gd name="T43" fmla="*/ 1 h 30"/>
                <a:gd name="T44" fmla="*/ 4 w 30"/>
                <a:gd name="T45" fmla="*/ 2 h 30"/>
                <a:gd name="T46" fmla="*/ 4 w 30"/>
                <a:gd name="T47" fmla="*/ 2 h 30"/>
                <a:gd name="T48" fmla="*/ 4 w 30"/>
                <a:gd name="T49" fmla="*/ 2 h 30"/>
                <a:gd name="T50" fmla="*/ 4 w 30"/>
                <a:gd name="T51" fmla="*/ 3 h 30"/>
                <a:gd name="T52" fmla="*/ 4 w 30"/>
                <a:gd name="T53" fmla="*/ 4 h 30"/>
                <a:gd name="T54" fmla="*/ 3 w 30"/>
                <a:gd name="T55" fmla="*/ 4 h 30"/>
                <a:gd name="T56" fmla="*/ 2 w 30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8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4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716" name="Freeform 762"/>
            <p:cNvSpPr/>
            <p:nvPr/>
          </p:nvSpPr>
          <p:spPr bwMode="auto">
            <a:xfrm>
              <a:off x="3018" y="2652"/>
              <a:ext cx="30" cy="30"/>
            </a:xfrm>
            <a:custGeom>
              <a:avLst/>
              <a:gdLst>
                <a:gd name="T0" fmla="*/ 8 w 60"/>
                <a:gd name="T1" fmla="*/ 4 h 60"/>
                <a:gd name="T2" fmla="*/ 8 w 60"/>
                <a:gd name="T3" fmla="*/ 3 h 60"/>
                <a:gd name="T4" fmla="*/ 8 w 60"/>
                <a:gd name="T5" fmla="*/ 3 h 60"/>
                <a:gd name="T6" fmla="*/ 7 w 60"/>
                <a:gd name="T7" fmla="*/ 2 h 60"/>
                <a:gd name="T8" fmla="*/ 7 w 60"/>
                <a:gd name="T9" fmla="*/ 2 h 60"/>
                <a:gd name="T10" fmla="*/ 6 w 60"/>
                <a:gd name="T11" fmla="*/ 1 h 60"/>
                <a:gd name="T12" fmla="*/ 6 w 60"/>
                <a:gd name="T13" fmla="*/ 1 h 60"/>
                <a:gd name="T14" fmla="*/ 5 w 60"/>
                <a:gd name="T15" fmla="*/ 1 h 60"/>
                <a:gd name="T16" fmla="*/ 4 w 60"/>
                <a:gd name="T17" fmla="*/ 0 h 60"/>
                <a:gd name="T18" fmla="*/ 3 w 60"/>
                <a:gd name="T19" fmla="*/ 1 h 60"/>
                <a:gd name="T20" fmla="*/ 2 w 60"/>
                <a:gd name="T21" fmla="*/ 2 h 60"/>
                <a:gd name="T22" fmla="*/ 1 w 60"/>
                <a:gd name="T23" fmla="*/ 3 h 60"/>
                <a:gd name="T24" fmla="*/ 0 w 60"/>
                <a:gd name="T25" fmla="*/ 4 h 60"/>
                <a:gd name="T26" fmla="*/ 1 w 60"/>
                <a:gd name="T27" fmla="*/ 5 h 60"/>
                <a:gd name="T28" fmla="*/ 1 w 60"/>
                <a:gd name="T29" fmla="*/ 6 h 60"/>
                <a:gd name="T30" fmla="*/ 1 w 60"/>
                <a:gd name="T31" fmla="*/ 6 h 60"/>
                <a:gd name="T32" fmla="*/ 2 w 60"/>
                <a:gd name="T33" fmla="*/ 7 h 60"/>
                <a:gd name="T34" fmla="*/ 2 w 60"/>
                <a:gd name="T35" fmla="*/ 7 h 60"/>
                <a:gd name="T36" fmla="*/ 3 w 60"/>
                <a:gd name="T37" fmla="*/ 8 h 60"/>
                <a:gd name="T38" fmla="*/ 3 w 60"/>
                <a:gd name="T39" fmla="*/ 8 h 60"/>
                <a:gd name="T40" fmla="*/ 4 w 60"/>
                <a:gd name="T41" fmla="*/ 8 h 60"/>
                <a:gd name="T42" fmla="*/ 5 w 60"/>
                <a:gd name="T43" fmla="*/ 8 h 60"/>
                <a:gd name="T44" fmla="*/ 6 w 60"/>
                <a:gd name="T45" fmla="*/ 8 h 60"/>
                <a:gd name="T46" fmla="*/ 6 w 60"/>
                <a:gd name="T47" fmla="*/ 7 h 60"/>
                <a:gd name="T48" fmla="*/ 7 w 60"/>
                <a:gd name="T49" fmla="*/ 7 h 60"/>
                <a:gd name="T50" fmla="*/ 7 w 60"/>
                <a:gd name="T51" fmla="*/ 6 h 60"/>
                <a:gd name="T52" fmla="*/ 8 w 60"/>
                <a:gd name="T53" fmla="*/ 6 h 60"/>
                <a:gd name="T54" fmla="*/ 8 w 60"/>
                <a:gd name="T55" fmla="*/ 5 h 60"/>
                <a:gd name="T56" fmla="*/ 8 w 60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717" name="Freeform 763"/>
            <p:cNvSpPr/>
            <p:nvPr/>
          </p:nvSpPr>
          <p:spPr bwMode="auto">
            <a:xfrm>
              <a:off x="3025" y="2660"/>
              <a:ext cx="15" cy="15"/>
            </a:xfrm>
            <a:custGeom>
              <a:avLst/>
              <a:gdLst>
                <a:gd name="T0" fmla="*/ 2 w 30"/>
                <a:gd name="T1" fmla="*/ 4 h 30"/>
                <a:gd name="T2" fmla="*/ 2 w 30"/>
                <a:gd name="T3" fmla="*/ 4 h 30"/>
                <a:gd name="T4" fmla="*/ 2 w 30"/>
                <a:gd name="T5" fmla="*/ 4 h 30"/>
                <a:gd name="T6" fmla="*/ 1 w 30"/>
                <a:gd name="T7" fmla="*/ 4 h 30"/>
                <a:gd name="T8" fmla="*/ 1 w 30"/>
                <a:gd name="T9" fmla="*/ 4 h 30"/>
                <a:gd name="T10" fmla="*/ 1 w 30"/>
                <a:gd name="T11" fmla="*/ 3 h 30"/>
                <a:gd name="T12" fmla="*/ 1 w 30"/>
                <a:gd name="T13" fmla="*/ 3 h 30"/>
                <a:gd name="T14" fmla="*/ 0 w 30"/>
                <a:gd name="T15" fmla="*/ 3 h 30"/>
                <a:gd name="T16" fmla="*/ 0 w 30"/>
                <a:gd name="T17" fmla="*/ 2 h 30"/>
                <a:gd name="T18" fmla="*/ 0 w 30"/>
                <a:gd name="T19" fmla="*/ 2 h 30"/>
                <a:gd name="T20" fmla="*/ 1 w 30"/>
                <a:gd name="T21" fmla="*/ 2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2 w 30"/>
                <a:gd name="T29" fmla="*/ 1 h 30"/>
                <a:gd name="T30" fmla="*/ 2 w 30"/>
                <a:gd name="T31" fmla="*/ 0 h 30"/>
                <a:gd name="T32" fmla="*/ 2 w 30"/>
                <a:gd name="T33" fmla="*/ 0 h 30"/>
                <a:gd name="T34" fmla="*/ 3 w 30"/>
                <a:gd name="T35" fmla="*/ 0 h 30"/>
                <a:gd name="T36" fmla="*/ 3 w 30"/>
                <a:gd name="T37" fmla="*/ 1 h 30"/>
                <a:gd name="T38" fmla="*/ 3 w 30"/>
                <a:gd name="T39" fmla="*/ 1 h 30"/>
                <a:gd name="T40" fmla="*/ 4 w 30"/>
                <a:gd name="T41" fmla="*/ 1 h 30"/>
                <a:gd name="T42" fmla="*/ 4 w 30"/>
                <a:gd name="T43" fmla="*/ 1 h 30"/>
                <a:gd name="T44" fmla="*/ 4 w 30"/>
                <a:gd name="T45" fmla="*/ 2 h 30"/>
                <a:gd name="T46" fmla="*/ 4 w 30"/>
                <a:gd name="T47" fmla="*/ 2 h 30"/>
                <a:gd name="T48" fmla="*/ 4 w 30"/>
                <a:gd name="T49" fmla="*/ 2 h 30"/>
                <a:gd name="T50" fmla="*/ 4 w 30"/>
                <a:gd name="T51" fmla="*/ 3 h 30"/>
                <a:gd name="T52" fmla="*/ 4 w 30"/>
                <a:gd name="T53" fmla="*/ 4 h 30"/>
                <a:gd name="T54" fmla="*/ 3 w 30"/>
                <a:gd name="T55" fmla="*/ 4 h 30"/>
                <a:gd name="T56" fmla="*/ 2 w 30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718" name="Freeform 764"/>
            <p:cNvSpPr/>
            <p:nvPr/>
          </p:nvSpPr>
          <p:spPr bwMode="auto">
            <a:xfrm>
              <a:off x="3124" y="2731"/>
              <a:ext cx="30" cy="30"/>
            </a:xfrm>
            <a:custGeom>
              <a:avLst/>
              <a:gdLst>
                <a:gd name="T0" fmla="*/ 8 w 60"/>
                <a:gd name="T1" fmla="*/ 4 h 59"/>
                <a:gd name="T2" fmla="*/ 8 w 60"/>
                <a:gd name="T3" fmla="*/ 3 h 59"/>
                <a:gd name="T4" fmla="*/ 8 w 60"/>
                <a:gd name="T5" fmla="*/ 3 h 59"/>
                <a:gd name="T6" fmla="*/ 7 w 60"/>
                <a:gd name="T7" fmla="*/ 2 h 59"/>
                <a:gd name="T8" fmla="*/ 7 w 60"/>
                <a:gd name="T9" fmla="*/ 2 h 59"/>
                <a:gd name="T10" fmla="*/ 6 w 60"/>
                <a:gd name="T11" fmla="*/ 1 h 59"/>
                <a:gd name="T12" fmla="*/ 6 w 60"/>
                <a:gd name="T13" fmla="*/ 1 h 59"/>
                <a:gd name="T14" fmla="*/ 5 w 60"/>
                <a:gd name="T15" fmla="*/ 1 h 59"/>
                <a:gd name="T16" fmla="*/ 4 w 60"/>
                <a:gd name="T17" fmla="*/ 0 h 59"/>
                <a:gd name="T18" fmla="*/ 3 w 60"/>
                <a:gd name="T19" fmla="*/ 1 h 59"/>
                <a:gd name="T20" fmla="*/ 2 w 60"/>
                <a:gd name="T21" fmla="*/ 2 h 59"/>
                <a:gd name="T22" fmla="*/ 1 w 60"/>
                <a:gd name="T23" fmla="*/ 3 h 59"/>
                <a:gd name="T24" fmla="*/ 0 w 60"/>
                <a:gd name="T25" fmla="*/ 4 h 59"/>
                <a:gd name="T26" fmla="*/ 1 w 60"/>
                <a:gd name="T27" fmla="*/ 5 h 59"/>
                <a:gd name="T28" fmla="*/ 1 w 60"/>
                <a:gd name="T29" fmla="*/ 6 h 59"/>
                <a:gd name="T30" fmla="*/ 1 w 60"/>
                <a:gd name="T31" fmla="*/ 6 h 59"/>
                <a:gd name="T32" fmla="*/ 2 w 60"/>
                <a:gd name="T33" fmla="*/ 7 h 59"/>
                <a:gd name="T34" fmla="*/ 2 w 60"/>
                <a:gd name="T35" fmla="*/ 7 h 59"/>
                <a:gd name="T36" fmla="*/ 3 w 60"/>
                <a:gd name="T37" fmla="*/ 8 h 59"/>
                <a:gd name="T38" fmla="*/ 4 w 60"/>
                <a:gd name="T39" fmla="*/ 8 h 59"/>
                <a:gd name="T40" fmla="*/ 4 w 60"/>
                <a:gd name="T41" fmla="*/ 8 h 59"/>
                <a:gd name="T42" fmla="*/ 5 w 60"/>
                <a:gd name="T43" fmla="*/ 8 h 59"/>
                <a:gd name="T44" fmla="*/ 6 w 60"/>
                <a:gd name="T45" fmla="*/ 8 h 59"/>
                <a:gd name="T46" fmla="*/ 6 w 60"/>
                <a:gd name="T47" fmla="*/ 7 h 59"/>
                <a:gd name="T48" fmla="*/ 7 w 60"/>
                <a:gd name="T49" fmla="*/ 7 h 59"/>
                <a:gd name="T50" fmla="*/ 7 w 60"/>
                <a:gd name="T51" fmla="*/ 6 h 59"/>
                <a:gd name="T52" fmla="*/ 8 w 60"/>
                <a:gd name="T53" fmla="*/ 6 h 59"/>
                <a:gd name="T54" fmla="*/ 8 w 60"/>
                <a:gd name="T55" fmla="*/ 5 h 59"/>
                <a:gd name="T56" fmla="*/ 8 w 60"/>
                <a:gd name="T57" fmla="*/ 4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6" y="13"/>
                  </a:lnTo>
                  <a:lnTo>
                    <a:pt x="52" y="9"/>
                  </a:lnTo>
                  <a:lnTo>
                    <a:pt x="48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1"/>
                  </a:lnTo>
                  <a:lnTo>
                    <a:pt x="6" y="47"/>
                  </a:lnTo>
                  <a:lnTo>
                    <a:pt x="10" y="51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8" y="55"/>
                  </a:lnTo>
                  <a:lnTo>
                    <a:pt x="52" y="51"/>
                  </a:lnTo>
                  <a:lnTo>
                    <a:pt x="56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719" name="Freeform 765"/>
            <p:cNvSpPr/>
            <p:nvPr/>
          </p:nvSpPr>
          <p:spPr bwMode="auto">
            <a:xfrm>
              <a:off x="3132" y="2738"/>
              <a:ext cx="15" cy="15"/>
            </a:xfrm>
            <a:custGeom>
              <a:avLst/>
              <a:gdLst>
                <a:gd name="T0" fmla="*/ 2 w 30"/>
                <a:gd name="T1" fmla="*/ 4 h 29"/>
                <a:gd name="T2" fmla="*/ 2 w 30"/>
                <a:gd name="T3" fmla="*/ 4 h 29"/>
                <a:gd name="T4" fmla="*/ 2 w 30"/>
                <a:gd name="T5" fmla="*/ 4 h 29"/>
                <a:gd name="T6" fmla="*/ 1 w 30"/>
                <a:gd name="T7" fmla="*/ 4 h 29"/>
                <a:gd name="T8" fmla="*/ 1 w 30"/>
                <a:gd name="T9" fmla="*/ 4 h 29"/>
                <a:gd name="T10" fmla="*/ 1 w 30"/>
                <a:gd name="T11" fmla="*/ 3 h 29"/>
                <a:gd name="T12" fmla="*/ 1 w 30"/>
                <a:gd name="T13" fmla="*/ 3 h 29"/>
                <a:gd name="T14" fmla="*/ 0 w 30"/>
                <a:gd name="T15" fmla="*/ 3 h 29"/>
                <a:gd name="T16" fmla="*/ 0 w 30"/>
                <a:gd name="T17" fmla="*/ 2 h 29"/>
                <a:gd name="T18" fmla="*/ 0 w 30"/>
                <a:gd name="T19" fmla="*/ 2 h 29"/>
                <a:gd name="T20" fmla="*/ 1 w 30"/>
                <a:gd name="T21" fmla="*/ 2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2 w 30"/>
                <a:gd name="T29" fmla="*/ 1 h 29"/>
                <a:gd name="T30" fmla="*/ 2 w 30"/>
                <a:gd name="T31" fmla="*/ 0 h 29"/>
                <a:gd name="T32" fmla="*/ 2 w 30"/>
                <a:gd name="T33" fmla="*/ 0 h 29"/>
                <a:gd name="T34" fmla="*/ 3 w 30"/>
                <a:gd name="T35" fmla="*/ 0 h 29"/>
                <a:gd name="T36" fmla="*/ 3 w 30"/>
                <a:gd name="T37" fmla="*/ 1 h 29"/>
                <a:gd name="T38" fmla="*/ 3 w 30"/>
                <a:gd name="T39" fmla="*/ 1 h 29"/>
                <a:gd name="T40" fmla="*/ 4 w 30"/>
                <a:gd name="T41" fmla="*/ 1 h 29"/>
                <a:gd name="T42" fmla="*/ 4 w 30"/>
                <a:gd name="T43" fmla="*/ 1 h 29"/>
                <a:gd name="T44" fmla="*/ 4 w 30"/>
                <a:gd name="T45" fmla="*/ 2 h 29"/>
                <a:gd name="T46" fmla="*/ 4 w 30"/>
                <a:gd name="T47" fmla="*/ 2 h 29"/>
                <a:gd name="T48" fmla="*/ 4 w 30"/>
                <a:gd name="T49" fmla="*/ 2 h 29"/>
                <a:gd name="T50" fmla="*/ 4 w 30"/>
                <a:gd name="T51" fmla="*/ 3 h 29"/>
                <a:gd name="T52" fmla="*/ 4 w 30"/>
                <a:gd name="T53" fmla="*/ 4 h 29"/>
                <a:gd name="T54" fmla="*/ 3 w 30"/>
                <a:gd name="T55" fmla="*/ 4 h 29"/>
                <a:gd name="T56" fmla="*/ 2 w 30"/>
                <a:gd name="T57" fmla="*/ 4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11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6"/>
                  </a:lnTo>
                  <a:lnTo>
                    <a:pt x="5" y="4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4"/>
                  </a:lnTo>
                  <a:lnTo>
                    <a:pt x="28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720" name="Freeform 766"/>
            <p:cNvSpPr/>
            <p:nvPr/>
          </p:nvSpPr>
          <p:spPr bwMode="auto">
            <a:xfrm>
              <a:off x="3079" y="2462"/>
              <a:ext cx="30" cy="30"/>
            </a:xfrm>
            <a:custGeom>
              <a:avLst/>
              <a:gdLst>
                <a:gd name="T0" fmla="*/ 8 w 59"/>
                <a:gd name="T1" fmla="*/ 4 h 60"/>
                <a:gd name="T2" fmla="*/ 8 w 59"/>
                <a:gd name="T3" fmla="*/ 3 h 60"/>
                <a:gd name="T4" fmla="*/ 8 w 59"/>
                <a:gd name="T5" fmla="*/ 3 h 60"/>
                <a:gd name="T6" fmla="*/ 7 w 59"/>
                <a:gd name="T7" fmla="*/ 2 h 60"/>
                <a:gd name="T8" fmla="*/ 7 w 59"/>
                <a:gd name="T9" fmla="*/ 1 h 60"/>
                <a:gd name="T10" fmla="*/ 6 w 59"/>
                <a:gd name="T11" fmla="*/ 1 h 60"/>
                <a:gd name="T12" fmla="*/ 6 w 59"/>
                <a:gd name="T13" fmla="*/ 1 h 60"/>
                <a:gd name="T14" fmla="*/ 5 w 59"/>
                <a:gd name="T15" fmla="*/ 0 h 60"/>
                <a:gd name="T16" fmla="*/ 4 w 59"/>
                <a:gd name="T17" fmla="*/ 0 h 60"/>
                <a:gd name="T18" fmla="*/ 3 w 59"/>
                <a:gd name="T19" fmla="*/ 1 h 60"/>
                <a:gd name="T20" fmla="*/ 2 w 59"/>
                <a:gd name="T21" fmla="*/ 1 h 60"/>
                <a:gd name="T22" fmla="*/ 1 w 59"/>
                <a:gd name="T23" fmla="*/ 3 h 60"/>
                <a:gd name="T24" fmla="*/ 0 w 59"/>
                <a:gd name="T25" fmla="*/ 4 h 60"/>
                <a:gd name="T26" fmla="*/ 0 w 59"/>
                <a:gd name="T27" fmla="*/ 5 h 60"/>
                <a:gd name="T28" fmla="*/ 1 w 59"/>
                <a:gd name="T29" fmla="*/ 6 h 60"/>
                <a:gd name="T30" fmla="*/ 1 w 59"/>
                <a:gd name="T31" fmla="*/ 6 h 60"/>
                <a:gd name="T32" fmla="*/ 2 w 59"/>
                <a:gd name="T33" fmla="*/ 7 h 60"/>
                <a:gd name="T34" fmla="*/ 2 w 59"/>
                <a:gd name="T35" fmla="*/ 7 h 60"/>
                <a:gd name="T36" fmla="*/ 3 w 59"/>
                <a:gd name="T37" fmla="*/ 8 h 60"/>
                <a:gd name="T38" fmla="*/ 4 w 59"/>
                <a:gd name="T39" fmla="*/ 8 h 60"/>
                <a:gd name="T40" fmla="*/ 4 w 59"/>
                <a:gd name="T41" fmla="*/ 8 h 60"/>
                <a:gd name="T42" fmla="*/ 5 w 59"/>
                <a:gd name="T43" fmla="*/ 8 h 60"/>
                <a:gd name="T44" fmla="*/ 6 w 59"/>
                <a:gd name="T45" fmla="*/ 8 h 60"/>
                <a:gd name="T46" fmla="*/ 6 w 59"/>
                <a:gd name="T47" fmla="*/ 7 h 60"/>
                <a:gd name="T48" fmla="*/ 7 w 59"/>
                <a:gd name="T49" fmla="*/ 7 h 60"/>
                <a:gd name="T50" fmla="*/ 7 w 59"/>
                <a:gd name="T51" fmla="*/ 6 h 60"/>
                <a:gd name="T52" fmla="*/ 8 w 59"/>
                <a:gd name="T53" fmla="*/ 6 h 60"/>
                <a:gd name="T54" fmla="*/ 8 w 59"/>
                <a:gd name="T55" fmla="*/ 5 h 60"/>
                <a:gd name="T56" fmla="*/ 8 w 59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9" h="60">
                  <a:moveTo>
                    <a:pt x="59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5" y="12"/>
                  </a:lnTo>
                  <a:lnTo>
                    <a:pt x="51" y="8"/>
                  </a:lnTo>
                  <a:lnTo>
                    <a:pt x="47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5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9" y="50"/>
                  </a:lnTo>
                  <a:lnTo>
                    <a:pt x="13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721" name="Freeform 767"/>
            <p:cNvSpPr/>
            <p:nvPr/>
          </p:nvSpPr>
          <p:spPr bwMode="auto">
            <a:xfrm>
              <a:off x="3087" y="2469"/>
              <a:ext cx="14" cy="15"/>
            </a:xfrm>
            <a:custGeom>
              <a:avLst/>
              <a:gdLst>
                <a:gd name="T0" fmla="*/ 1 w 29"/>
                <a:gd name="T1" fmla="*/ 4 h 28"/>
                <a:gd name="T2" fmla="*/ 1 w 29"/>
                <a:gd name="T3" fmla="*/ 4 h 28"/>
                <a:gd name="T4" fmla="*/ 1 w 29"/>
                <a:gd name="T5" fmla="*/ 4 h 28"/>
                <a:gd name="T6" fmla="*/ 0 w 29"/>
                <a:gd name="T7" fmla="*/ 4 h 28"/>
                <a:gd name="T8" fmla="*/ 0 w 29"/>
                <a:gd name="T9" fmla="*/ 4 h 28"/>
                <a:gd name="T10" fmla="*/ 0 w 29"/>
                <a:gd name="T11" fmla="*/ 3 h 28"/>
                <a:gd name="T12" fmla="*/ 0 w 29"/>
                <a:gd name="T13" fmla="*/ 3 h 28"/>
                <a:gd name="T14" fmla="*/ 0 w 29"/>
                <a:gd name="T15" fmla="*/ 3 h 28"/>
                <a:gd name="T16" fmla="*/ 0 w 29"/>
                <a:gd name="T17" fmla="*/ 2 h 28"/>
                <a:gd name="T18" fmla="*/ 0 w 29"/>
                <a:gd name="T19" fmla="*/ 2 h 28"/>
                <a:gd name="T20" fmla="*/ 0 w 29"/>
                <a:gd name="T21" fmla="*/ 2 h 28"/>
                <a:gd name="T22" fmla="*/ 0 w 29"/>
                <a:gd name="T23" fmla="*/ 1 h 28"/>
                <a:gd name="T24" fmla="*/ 0 w 29"/>
                <a:gd name="T25" fmla="*/ 1 h 28"/>
                <a:gd name="T26" fmla="*/ 0 w 29"/>
                <a:gd name="T27" fmla="*/ 1 h 28"/>
                <a:gd name="T28" fmla="*/ 1 w 29"/>
                <a:gd name="T29" fmla="*/ 1 h 28"/>
                <a:gd name="T30" fmla="*/ 1 w 29"/>
                <a:gd name="T31" fmla="*/ 0 h 28"/>
                <a:gd name="T32" fmla="*/ 1 w 29"/>
                <a:gd name="T33" fmla="*/ 0 h 28"/>
                <a:gd name="T34" fmla="*/ 2 w 29"/>
                <a:gd name="T35" fmla="*/ 0 h 28"/>
                <a:gd name="T36" fmla="*/ 2 w 29"/>
                <a:gd name="T37" fmla="*/ 1 h 28"/>
                <a:gd name="T38" fmla="*/ 2 w 29"/>
                <a:gd name="T39" fmla="*/ 1 h 28"/>
                <a:gd name="T40" fmla="*/ 3 w 29"/>
                <a:gd name="T41" fmla="*/ 1 h 28"/>
                <a:gd name="T42" fmla="*/ 3 w 29"/>
                <a:gd name="T43" fmla="*/ 1 h 28"/>
                <a:gd name="T44" fmla="*/ 3 w 29"/>
                <a:gd name="T45" fmla="*/ 2 h 28"/>
                <a:gd name="T46" fmla="*/ 3 w 29"/>
                <a:gd name="T47" fmla="*/ 2 h 28"/>
                <a:gd name="T48" fmla="*/ 3 w 29"/>
                <a:gd name="T49" fmla="*/ 2 h 28"/>
                <a:gd name="T50" fmla="*/ 3 w 29"/>
                <a:gd name="T51" fmla="*/ 3 h 28"/>
                <a:gd name="T52" fmla="*/ 3 w 29"/>
                <a:gd name="T53" fmla="*/ 4 h 28"/>
                <a:gd name="T54" fmla="*/ 2 w 29"/>
                <a:gd name="T55" fmla="*/ 4 h 28"/>
                <a:gd name="T56" fmla="*/ 1 w 29"/>
                <a:gd name="T57" fmla="*/ 4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9" h="28">
                  <a:moveTo>
                    <a:pt x="15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1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722" name="Freeform 768"/>
            <p:cNvSpPr/>
            <p:nvPr/>
          </p:nvSpPr>
          <p:spPr bwMode="auto">
            <a:xfrm>
              <a:off x="3234" y="2443"/>
              <a:ext cx="30" cy="30"/>
            </a:xfrm>
            <a:custGeom>
              <a:avLst/>
              <a:gdLst>
                <a:gd name="T0" fmla="*/ 8 w 60"/>
                <a:gd name="T1" fmla="*/ 4 h 60"/>
                <a:gd name="T2" fmla="*/ 8 w 60"/>
                <a:gd name="T3" fmla="*/ 3 h 60"/>
                <a:gd name="T4" fmla="*/ 8 w 60"/>
                <a:gd name="T5" fmla="*/ 3 h 60"/>
                <a:gd name="T6" fmla="*/ 7 w 60"/>
                <a:gd name="T7" fmla="*/ 2 h 60"/>
                <a:gd name="T8" fmla="*/ 7 w 60"/>
                <a:gd name="T9" fmla="*/ 2 h 60"/>
                <a:gd name="T10" fmla="*/ 6 w 60"/>
                <a:gd name="T11" fmla="*/ 1 h 60"/>
                <a:gd name="T12" fmla="*/ 6 w 60"/>
                <a:gd name="T13" fmla="*/ 1 h 60"/>
                <a:gd name="T14" fmla="*/ 5 w 60"/>
                <a:gd name="T15" fmla="*/ 1 h 60"/>
                <a:gd name="T16" fmla="*/ 4 w 60"/>
                <a:gd name="T17" fmla="*/ 0 h 60"/>
                <a:gd name="T18" fmla="*/ 3 w 60"/>
                <a:gd name="T19" fmla="*/ 1 h 60"/>
                <a:gd name="T20" fmla="*/ 2 w 60"/>
                <a:gd name="T21" fmla="*/ 2 h 60"/>
                <a:gd name="T22" fmla="*/ 1 w 60"/>
                <a:gd name="T23" fmla="*/ 3 h 60"/>
                <a:gd name="T24" fmla="*/ 0 w 60"/>
                <a:gd name="T25" fmla="*/ 4 h 60"/>
                <a:gd name="T26" fmla="*/ 1 w 60"/>
                <a:gd name="T27" fmla="*/ 5 h 60"/>
                <a:gd name="T28" fmla="*/ 1 w 60"/>
                <a:gd name="T29" fmla="*/ 6 h 60"/>
                <a:gd name="T30" fmla="*/ 1 w 60"/>
                <a:gd name="T31" fmla="*/ 6 h 60"/>
                <a:gd name="T32" fmla="*/ 2 w 60"/>
                <a:gd name="T33" fmla="*/ 7 h 60"/>
                <a:gd name="T34" fmla="*/ 2 w 60"/>
                <a:gd name="T35" fmla="*/ 7 h 60"/>
                <a:gd name="T36" fmla="*/ 3 w 60"/>
                <a:gd name="T37" fmla="*/ 8 h 60"/>
                <a:gd name="T38" fmla="*/ 3 w 60"/>
                <a:gd name="T39" fmla="*/ 8 h 60"/>
                <a:gd name="T40" fmla="*/ 4 w 60"/>
                <a:gd name="T41" fmla="*/ 8 h 60"/>
                <a:gd name="T42" fmla="*/ 5 w 60"/>
                <a:gd name="T43" fmla="*/ 8 h 60"/>
                <a:gd name="T44" fmla="*/ 6 w 60"/>
                <a:gd name="T45" fmla="*/ 8 h 60"/>
                <a:gd name="T46" fmla="*/ 6 w 60"/>
                <a:gd name="T47" fmla="*/ 7 h 60"/>
                <a:gd name="T48" fmla="*/ 7 w 60"/>
                <a:gd name="T49" fmla="*/ 7 h 60"/>
                <a:gd name="T50" fmla="*/ 7 w 60"/>
                <a:gd name="T51" fmla="*/ 6 h 60"/>
                <a:gd name="T52" fmla="*/ 8 w 60"/>
                <a:gd name="T53" fmla="*/ 6 h 60"/>
                <a:gd name="T54" fmla="*/ 8 w 60"/>
                <a:gd name="T55" fmla="*/ 5 h 60"/>
                <a:gd name="T56" fmla="*/ 8 w 60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3"/>
                  </a:lnTo>
                  <a:lnTo>
                    <a:pt x="51" y="9"/>
                  </a:lnTo>
                  <a:lnTo>
                    <a:pt x="46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723" name="Freeform 769"/>
            <p:cNvSpPr/>
            <p:nvPr/>
          </p:nvSpPr>
          <p:spPr bwMode="auto">
            <a:xfrm>
              <a:off x="3241" y="2450"/>
              <a:ext cx="15" cy="15"/>
            </a:xfrm>
            <a:custGeom>
              <a:avLst/>
              <a:gdLst>
                <a:gd name="T0" fmla="*/ 2 w 30"/>
                <a:gd name="T1" fmla="*/ 4 h 30"/>
                <a:gd name="T2" fmla="*/ 2 w 30"/>
                <a:gd name="T3" fmla="*/ 4 h 30"/>
                <a:gd name="T4" fmla="*/ 2 w 30"/>
                <a:gd name="T5" fmla="*/ 4 h 30"/>
                <a:gd name="T6" fmla="*/ 1 w 30"/>
                <a:gd name="T7" fmla="*/ 4 h 30"/>
                <a:gd name="T8" fmla="*/ 1 w 30"/>
                <a:gd name="T9" fmla="*/ 4 h 30"/>
                <a:gd name="T10" fmla="*/ 1 w 30"/>
                <a:gd name="T11" fmla="*/ 3 h 30"/>
                <a:gd name="T12" fmla="*/ 1 w 30"/>
                <a:gd name="T13" fmla="*/ 3 h 30"/>
                <a:gd name="T14" fmla="*/ 0 w 30"/>
                <a:gd name="T15" fmla="*/ 3 h 30"/>
                <a:gd name="T16" fmla="*/ 0 w 30"/>
                <a:gd name="T17" fmla="*/ 2 h 30"/>
                <a:gd name="T18" fmla="*/ 0 w 30"/>
                <a:gd name="T19" fmla="*/ 2 h 30"/>
                <a:gd name="T20" fmla="*/ 1 w 30"/>
                <a:gd name="T21" fmla="*/ 2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2 w 30"/>
                <a:gd name="T29" fmla="*/ 1 h 30"/>
                <a:gd name="T30" fmla="*/ 2 w 30"/>
                <a:gd name="T31" fmla="*/ 0 h 30"/>
                <a:gd name="T32" fmla="*/ 2 w 30"/>
                <a:gd name="T33" fmla="*/ 0 h 30"/>
                <a:gd name="T34" fmla="*/ 3 w 30"/>
                <a:gd name="T35" fmla="*/ 0 h 30"/>
                <a:gd name="T36" fmla="*/ 3 w 30"/>
                <a:gd name="T37" fmla="*/ 1 h 30"/>
                <a:gd name="T38" fmla="*/ 3 w 30"/>
                <a:gd name="T39" fmla="*/ 1 h 30"/>
                <a:gd name="T40" fmla="*/ 4 w 30"/>
                <a:gd name="T41" fmla="*/ 1 h 30"/>
                <a:gd name="T42" fmla="*/ 4 w 30"/>
                <a:gd name="T43" fmla="*/ 1 h 30"/>
                <a:gd name="T44" fmla="*/ 4 w 30"/>
                <a:gd name="T45" fmla="*/ 2 h 30"/>
                <a:gd name="T46" fmla="*/ 4 w 30"/>
                <a:gd name="T47" fmla="*/ 2 h 30"/>
                <a:gd name="T48" fmla="*/ 4 w 30"/>
                <a:gd name="T49" fmla="*/ 2 h 30"/>
                <a:gd name="T50" fmla="*/ 4 w 30"/>
                <a:gd name="T51" fmla="*/ 3 h 30"/>
                <a:gd name="T52" fmla="*/ 4 w 30"/>
                <a:gd name="T53" fmla="*/ 4 h 30"/>
                <a:gd name="T54" fmla="*/ 3 w 30"/>
                <a:gd name="T55" fmla="*/ 4 h 30"/>
                <a:gd name="T56" fmla="*/ 2 w 30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724" name="Freeform 770"/>
            <p:cNvSpPr/>
            <p:nvPr/>
          </p:nvSpPr>
          <p:spPr bwMode="auto">
            <a:xfrm>
              <a:off x="3207" y="2590"/>
              <a:ext cx="30" cy="30"/>
            </a:xfrm>
            <a:custGeom>
              <a:avLst/>
              <a:gdLst>
                <a:gd name="T0" fmla="*/ 8 w 60"/>
                <a:gd name="T1" fmla="*/ 4 h 60"/>
                <a:gd name="T2" fmla="*/ 8 w 60"/>
                <a:gd name="T3" fmla="*/ 4 h 60"/>
                <a:gd name="T4" fmla="*/ 8 w 60"/>
                <a:gd name="T5" fmla="*/ 3 h 60"/>
                <a:gd name="T6" fmla="*/ 7 w 60"/>
                <a:gd name="T7" fmla="*/ 2 h 60"/>
                <a:gd name="T8" fmla="*/ 7 w 60"/>
                <a:gd name="T9" fmla="*/ 2 h 60"/>
                <a:gd name="T10" fmla="*/ 6 w 60"/>
                <a:gd name="T11" fmla="*/ 1 h 60"/>
                <a:gd name="T12" fmla="*/ 6 w 60"/>
                <a:gd name="T13" fmla="*/ 1 h 60"/>
                <a:gd name="T14" fmla="*/ 5 w 60"/>
                <a:gd name="T15" fmla="*/ 1 h 60"/>
                <a:gd name="T16" fmla="*/ 4 w 60"/>
                <a:gd name="T17" fmla="*/ 0 h 60"/>
                <a:gd name="T18" fmla="*/ 3 w 60"/>
                <a:gd name="T19" fmla="*/ 1 h 60"/>
                <a:gd name="T20" fmla="*/ 2 w 60"/>
                <a:gd name="T21" fmla="*/ 2 h 60"/>
                <a:gd name="T22" fmla="*/ 1 w 60"/>
                <a:gd name="T23" fmla="*/ 3 h 60"/>
                <a:gd name="T24" fmla="*/ 0 w 60"/>
                <a:gd name="T25" fmla="*/ 4 h 60"/>
                <a:gd name="T26" fmla="*/ 1 w 60"/>
                <a:gd name="T27" fmla="*/ 5 h 60"/>
                <a:gd name="T28" fmla="*/ 1 w 60"/>
                <a:gd name="T29" fmla="*/ 6 h 60"/>
                <a:gd name="T30" fmla="*/ 1 w 60"/>
                <a:gd name="T31" fmla="*/ 6 h 60"/>
                <a:gd name="T32" fmla="*/ 1 w 60"/>
                <a:gd name="T33" fmla="*/ 7 h 60"/>
                <a:gd name="T34" fmla="*/ 2 w 60"/>
                <a:gd name="T35" fmla="*/ 7 h 60"/>
                <a:gd name="T36" fmla="*/ 3 w 60"/>
                <a:gd name="T37" fmla="*/ 8 h 60"/>
                <a:gd name="T38" fmla="*/ 3 w 60"/>
                <a:gd name="T39" fmla="*/ 8 h 60"/>
                <a:gd name="T40" fmla="*/ 4 w 60"/>
                <a:gd name="T41" fmla="*/ 8 h 60"/>
                <a:gd name="T42" fmla="*/ 5 w 60"/>
                <a:gd name="T43" fmla="*/ 8 h 60"/>
                <a:gd name="T44" fmla="*/ 6 w 60"/>
                <a:gd name="T45" fmla="*/ 8 h 60"/>
                <a:gd name="T46" fmla="*/ 6 w 60"/>
                <a:gd name="T47" fmla="*/ 7 h 60"/>
                <a:gd name="T48" fmla="*/ 7 w 60"/>
                <a:gd name="T49" fmla="*/ 7 h 60"/>
                <a:gd name="T50" fmla="*/ 7 w 60"/>
                <a:gd name="T51" fmla="*/ 6 h 60"/>
                <a:gd name="T52" fmla="*/ 8 w 60"/>
                <a:gd name="T53" fmla="*/ 6 h 60"/>
                <a:gd name="T54" fmla="*/ 8 w 60"/>
                <a:gd name="T55" fmla="*/ 5 h 60"/>
                <a:gd name="T56" fmla="*/ 8 w 60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2" y="3"/>
                  </a:lnTo>
                  <a:lnTo>
                    <a:pt x="36" y="2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5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725" name="Freeform 771"/>
            <p:cNvSpPr/>
            <p:nvPr/>
          </p:nvSpPr>
          <p:spPr bwMode="auto">
            <a:xfrm>
              <a:off x="3215" y="2597"/>
              <a:ext cx="15" cy="15"/>
            </a:xfrm>
            <a:custGeom>
              <a:avLst/>
              <a:gdLst>
                <a:gd name="T0" fmla="*/ 2 w 30"/>
                <a:gd name="T1" fmla="*/ 4 h 30"/>
                <a:gd name="T2" fmla="*/ 2 w 30"/>
                <a:gd name="T3" fmla="*/ 4 h 30"/>
                <a:gd name="T4" fmla="*/ 2 w 30"/>
                <a:gd name="T5" fmla="*/ 4 h 30"/>
                <a:gd name="T6" fmla="*/ 1 w 30"/>
                <a:gd name="T7" fmla="*/ 4 h 30"/>
                <a:gd name="T8" fmla="*/ 1 w 30"/>
                <a:gd name="T9" fmla="*/ 4 h 30"/>
                <a:gd name="T10" fmla="*/ 1 w 30"/>
                <a:gd name="T11" fmla="*/ 3 h 30"/>
                <a:gd name="T12" fmla="*/ 1 w 30"/>
                <a:gd name="T13" fmla="*/ 3 h 30"/>
                <a:gd name="T14" fmla="*/ 0 w 30"/>
                <a:gd name="T15" fmla="*/ 3 h 30"/>
                <a:gd name="T16" fmla="*/ 0 w 30"/>
                <a:gd name="T17" fmla="*/ 2 h 30"/>
                <a:gd name="T18" fmla="*/ 0 w 30"/>
                <a:gd name="T19" fmla="*/ 2 h 30"/>
                <a:gd name="T20" fmla="*/ 1 w 30"/>
                <a:gd name="T21" fmla="*/ 2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2 w 30"/>
                <a:gd name="T29" fmla="*/ 1 h 30"/>
                <a:gd name="T30" fmla="*/ 2 w 30"/>
                <a:gd name="T31" fmla="*/ 0 h 30"/>
                <a:gd name="T32" fmla="*/ 2 w 30"/>
                <a:gd name="T33" fmla="*/ 0 h 30"/>
                <a:gd name="T34" fmla="*/ 3 w 30"/>
                <a:gd name="T35" fmla="*/ 0 h 30"/>
                <a:gd name="T36" fmla="*/ 3 w 30"/>
                <a:gd name="T37" fmla="*/ 1 h 30"/>
                <a:gd name="T38" fmla="*/ 3 w 30"/>
                <a:gd name="T39" fmla="*/ 1 h 30"/>
                <a:gd name="T40" fmla="*/ 4 w 30"/>
                <a:gd name="T41" fmla="*/ 1 h 30"/>
                <a:gd name="T42" fmla="*/ 4 w 30"/>
                <a:gd name="T43" fmla="*/ 1 h 30"/>
                <a:gd name="T44" fmla="*/ 4 w 30"/>
                <a:gd name="T45" fmla="*/ 2 h 30"/>
                <a:gd name="T46" fmla="*/ 4 w 30"/>
                <a:gd name="T47" fmla="*/ 2 h 30"/>
                <a:gd name="T48" fmla="*/ 4 w 30"/>
                <a:gd name="T49" fmla="*/ 2 h 30"/>
                <a:gd name="T50" fmla="*/ 4 w 30"/>
                <a:gd name="T51" fmla="*/ 3 h 30"/>
                <a:gd name="T52" fmla="*/ 4 w 30"/>
                <a:gd name="T53" fmla="*/ 4 h 30"/>
                <a:gd name="T54" fmla="*/ 3 w 30"/>
                <a:gd name="T55" fmla="*/ 4 h 30"/>
                <a:gd name="T56" fmla="*/ 2 w 30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726" name="Freeform 772"/>
            <p:cNvSpPr/>
            <p:nvPr/>
          </p:nvSpPr>
          <p:spPr bwMode="auto">
            <a:xfrm>
              <a:off x="3231" y="2715"/>
              <a:ext cx="30" cy="30"/>
            </a:xfrm>
            <a:custGeom>
              <a:avLst/>
              <a:gdLst>
                <a:gd name="T0" fmla="*/ 8 w 58"/>
                <a:gd name="T1" fmla="*/ 4 h 59"/>
                <a:gd name="T2" fmla="*/ 8 w 58"/>
                <a:gd name="T3" fmla="*/ 3 h 59"/>
                <a:gd name="T4" fmla="*/ 8 w 58"/>
                <a:gd name="T5" fmla="*/ 3 h 59"/>
                <a:gd name="T6" fmla="*/ 7 w 58"/>
                <a:gd name="T7" fmla="*/ 2 h 59"/>
                <a:gd name="T8" fmla="*/ 7 w 58"/>
                <a:gd name="T9" fmla="*/ 2 h 59"/>
                <a:gd name="T10" fmla="*/ 6 w 58"/>
                <a:gd name="T11" fmla="*/ 1 h 59"/>
                <a:gd name="T12" fmla="*/ 6 w 58"/>
                <a:gd name="T13" fmla="*/ 1 h 59"/>
                <a:gd name="T14" fmla="*/ 5 w 58"/>
                <a:gd name="T15" fmla="*/ 0 h 59"/>
                <a:gd name="T16" fmla="*/ 4 w 58"/>
                <a:gd name="T17" fmla="*/ 0 h 59"/>
                <a:gd name="T18" fmla="*/ 3 w 58"/>
                <a:gd name="T19" fmla="*/ 1 h 59"/>
                <a:gd name="T20" fmla="*/ 1 w 58"/>
                <a:gd name="T21" fmla="*/ 2 h 59"/>
                <a:gd name="T22" fmla="*/ 1 w 58"/>
                <a:gd name="T23" fmla="*/ 3 h 59"/>
                <a:gd name="T24" fmla="*/ 0 w 58"/>
                <a:gd name="T25" fmla="*/ 4 h 59"/>
                <a:gd name="T26" fmla="*/ 0 w 58"/>
                <a:gd name="T27" fmla="*/ 5 h 59"/>
                <a:gd name="T28" fmla="*/ 1 w 58"/>
                <a:gd name="T29" fmla="*/ 6 h 59"/>
                <a:gd name="T30" fmla="*/ 1 w 58"/>
                <a:gd name="T31" fmla="*/ 6 h 59"/>
                <a:gd name="T32" fmla="*/ 1 w 58"/>
                <a:gd name="T33" fmla="*/ 7 h 59"/>
                <a:gd name="T34" fmla="*/ 2 w 58"/>
                <a:gd name="T35" fmla="*/ 7 h 59"/>
                <a:gd name="T36" fmla="*/ 3 w 58"/>
                <a:gd name="T37" fmla="*/ 8 h 59"/>
                <a:gd name="T38" fmla="*/ 3 w 58"/>
                <a:gd name="T39" fmla="*/ 8 h 59"/>
                <a:gd name="T40" fmla="*/ 4 w 58"/>
                <a:gd name="T41" fmla="*/ 8 h 59"/>
                <a:gd name="T42" fmla="*/ 5 w 58"/>
                <a:gd name="T43" fmla="*/ 8 h 59"/>
                <a:gd name="T44" fmla="*/ 6 w 58"/>
                <a:gd name="T45" fmla="*/ 8 h 59"/>
                <a:gd name="T46" fmla="*/ 6 w 58"/>
                <a:gd name="T47" fmla="*/ 7 h 59"/>
                <a:gd name="T48" fmla="*/ 7 w 58"/>
                <a:gd name="T49" fmla="*/ 7 h 59"/>
                <a:gd name="T50" fmla="*/ 7 w 58"/>
                <a:gd name="T51" fmla="*/ 6 h 59"/>
                <a:gd name="T52" fmla="*/ 8 w 58"/>
                <a:gd name="T53" fmla="*/ 6 h 59"/>
                <a:gd name="T54" fmla="*/ 8 w 58"/>
                <a:gd name="T55" fmla="*/ 5 h 59"/>
                <a:gd name="T56" fmla="*/ 8 w 58"/>
                <a:gd name="T57" fmla="*/ 4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8" h="59">
                  <a:moveTo>
                    <a:pt x="58" y="29"/>
                  </a:moveTo>
                  <a:lnTo>
                    <a:pt x="58" y="23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727" name="Freeform 773"/>
            <p:cNvSpPr/>
            <p:nvPr/>
          </p:nvSpPr>
          <p:spPr bwMode="auto">
            <a:xfrm>
              <a:off x="3239" y="2723"/>
              <a:ext cx="14" cy="14"/>
            </a:xfrm>
            <a:custGeom>
              <a:avLst/>
              <a:gdLst>
                <a:gd name="T0" fmla="*/ 2 w 28"/>
                <a:gd name="T1" fmla="*/ 3 h 29"/>
                <a:gd name="T2" fmla="*/ 2 w 28"/>
                <a:gd name="T3" fmla="*/ 3 h 29"/>
                <a:gd name="T4" fmla="*/ 2 w 28"/>
                <a:gd name="T5" fmla="*/ 3 h 29"/>
                <a:gd name="T6" fmla="*/ 1 w 28"/>
                <a:gd name="T7" fmla="*/ 3 h 29"/>
                <a:gd name="T8" fmla="*/ 1 w 28"/>
                <a:gd name="T9" fmla="*/ 3 h 29"/>
                <a:gd name="T10" fmla="*/ 1 w 28"/>
                <a:gd name="T11" fmla="*/ 2 h 29"/>
                <a:gd name="T12" fmla="*/ 1 w 28"/>
                <a:gd name="T13" fmla="*/ 2 h 29"/>
                <a:gd name="T14" fmla="*/ 0 w 28"/>
                <a:gd name="T15" fmla="*/ 2 h 29"/>
                <a:gd name="T16" fmla="*/ 0 w 28"/>
                <a:gd name="T17" fmla="*/ 1 h 29"/>
                <a:gd name="T18" fmla="*/ 0 w 28"/>
                <a:gd name="T19" fmla="*/ 1 h 29"/>
                <a:gd name="T20" fmla="*/ 1 w 28"/>
                <a:gd name="T21" fmla="*/ 1 h 29"/>
                <a:gd name="T22" fmla="*/ 1 w 28"/>
                <a:gd name="T23" fmla="*/ 0 h 29"/>
                <a:gd name="T24" fmla="*/ 1 w 28"/>
                <a:gd name="T25" fmla="*/ 0 h 29"/>
                <a:gd name="T26" fmla="*/ 1 w 28"/>
                <a:gd name="T27" fmla="*/ 0 h 29"/>
                <a:gd name="T28" fmla="*/ 2 w 28"/>
                <a:gd name="T29" fmla="*/ 0 h 29"/>
                <a:gd name="T30" fmla="*/ 2 w 28"/>
                <a:gd name="T31" fmla="*/ 0 h 29"/>
                <a:gd name="T32" fmla="*/ 2 w 28"/>
                <a:gd name="T33" fmla="*/ 0 h 29"/>
                <a:gd name="T34" fmla="*/ 3 w 28"/>
                <a:gd name="T35" fmla="*/ 0 h 29"/>
                <a:gd name="T36" fmla="*/ 3 w 28"/>
                <a:gd name="T37" fmla="*/ 0 h 29"/>
                <a:gd name="T38" fmla="*/ 3 w 28"/>
                <a:gd name="T39" fmla="*/ 0 h 29"/>
                <a:gd name="T40" fmla="*/ 4 w 28"/>
                <a:gd name="T41" fmla="*/ 0 h 29"/>
                <a:gd name="T42" fmla="*/ 4 w 28"/>
                <a:gd name="T43" fmla="*/ 0 h 29"/>
                <a:gd name="T44" fmla="*/ 4 w 28"/>
                <a:gd name="T45" fmla="*/ 1 h 29"/>
                <a:gd name="T46" fmla="*/ 4 w 28"/>
                <a:gd name="T47" fmla="*/ 1 h 29"/>
                <a:gd name="T48" fmla="*/ 4 w 28"/>
                <a:gd name="T49" fmla="*/ 1 h 29"/>
                <a:gd name="T50" fmla="*/ 4 w 28"/>
                <a:gd name="T51" fmla="*/ 2 h 29"/>
                <a:gd name="T52" fmla="*/ 4 w 28"/>
                <a:gd name="T53" fmla="*/ 3 h 29"/>
                <a:gd name="T54" fmla="*/ 3 w 28"/>
                <a:gd name="T55" fmla="*/ 3 h 29"/>
                <a:gd name="T56" fmla="*/ 2 w 28"/>
                <a:gd name="T57" fmla="*/ 3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8" h="29">
                  <a:moveTo>
                    <a:pt x="13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5" y="27"/>
                  </a:lnTo>
                  <a:lnTo>
                    <a:pt x="3" y="25"/>
                  </a:lnTo>
                  <a:lnTo>
                    <a:pt x="2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3"/>
                  </a:lnTo>
                  <a:lnTo>
                    <a:pt x="9" y="2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7" y="8"/>
                  </a:lnTo>
                  <a:lnTo>
                    <a:pt x="28" y="12"/>
                  </a:lnTo>
                  <a:lnTo>
                    <a:pt x="28" y="14"/>
                  </a:lnTo>
                  <a:lnTo>
                    <a:pt x="27" y="20"/>
                  </a:lnTo>
                  <a:lnTo>
                    <a:pt x="25" y="25"/>
                  </a:lnTo>
                  <a:lnTo>
                    <a:pt x="19" y="28"/>
                  </a:lnTo>
                  <a:lnTo>
                    <a:pt x="13" y="29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728" name="Freeform 774"/>
            <p:cNvSpPr/>
            <p:nvPr/>
          </p:nvSpPr>
          <p:spPr bwMode="auto">
            <a:xfrm>
              <a:off x="3380" y="2742"/>
              <a:ext cx="30" cy="30"/>
            </a:xfrm>
            <a:custGeom>
              <a:avLst/>
              <a:gdLst>
                <a:gd name="T0" fmla="*/ 8 w 60"/>
                <a:gd name="T1" fmla="*/ 4 h 58"/>
                <a:gd name="T2" fmla="*/ 8 w 60"/>
                <a:gd name="T3" fmla="*/ 3 h 58"/>
                <a:gd name="T4" fmla="*/ 8 w 60"/>
                <a:gd name="T5" fmla="*/ 3 h 58"/>
                <a:gd name="T6" fmla="*/ 7 w 60"/>
                <a:gd name="T7" fmla="*/ 2 h 58"/>
                <a:gd name="T8" fmla="*/ 7 w 60"/>
                <a:gd name="T9" fmla="*/ 1 h 58"/>
                <a:gd name="T10" fmla="*/ 6 w 60"/>
                <a:gd name="T11" fmla="*/ 1 h 58"/>
                <a:gd name="T12" fmla="*/ 6 w 60"/>
                <a:gd name="T13" fmla="*/ 1 h 58"/>
                <a:gd name="T14" fmla="*/ 5 w 60"/>
                <a:gd name="T15" fmla="*/ 0 h 58"/>
                <a:gd name="T16" fmla="*/ 4 w 60"/>
                <a:gd name="T17" fmla="*/ 0 h 58"/>
                <a:gd name="T18" fmla="*/ 3 w 60"/>
                <a:gd name="T19" fmla="*/ 1 h 58"/>
                <a:gd name="T20" fmla="*/ 1 w 60"/>
                <a:gd name="T21" fmla="*/ 1 h 58"/>
                <a:gd name="T22" fmla="*/ 1 w 60"/>
                <a:gd name="T23" fmla="*/ 3 h 58"/>
                <a:gd name="T24" fmla="*/ 0 w 60"/>
                <a:gd name="T25" fmla="*/ 4 h 58"/>
                <a:gd name="T26" fmla="*/ 1 w 60"/>
                <a:gd name="T27" fmla="*/ 5 h 58"/>
                <a:gd name="T28" fmla="*/ 1 w 60"/>
                <a:gd name="T29" fmla="*/ 6 h 58"/>
                <a:gd name="T30" fmla="*/ 1 w 60"/>
                <a:gd name="T31" fmla="*/ 6 h 58"/>
                <a:gd name="T32" fmla="*/ 1 w 60"/>
                <a:gd name="T33" fmla="*/ 7 h 58"/>
                <a:gd name="T34" fmla="*/ 2 w 60"/>
                <a:gd name="T35" fmla="*/ 7 h 58"/>
                <a:gd name="T36" fmla="*/ 3 w 60"/>
                <a:gd name="T37" fmla="*/ 8 h 58"/>
                <a:gd name="T38" fmla="*/ 3 w 60"/>
                <a:gd name="T39" fmla="*/ 8 h 58"/>
                <a:gd name="T40" fmla="*/ 4 w 60"/>
                <a:gd name="T41" fmla="*/ 8 h 58"/>
                <a:gd name="T42" fmla="*/ 5 w 60"/>
                <a:gd name="T43" fmla="*/ 8 h 58"/>
                <a:gd name="T44" fmla="*/ 6 w 60"/>
                <a:gd name="T45" fmla="*/ 8 h 58"/>
                <a:gd name="T46" fmla="*/ 6 w 60"/>
                <a:gd name="T47" fmla="*/ 7 h 58"/>
                <a:gd name="T48" fmla="*/ 7 w 60"/>
                <a:gd name="T49" fmla="*/ 7 h 58"/>
                <a:gd name="T50" fmla="*/ 7 w 60"/>
                <a:gd name="T51" fmla="*/ 6 h 58"/>
                <a:gd name="T52" fmla="*/ 8 w 60"/>
                <a:gd name="T53" fmla="*/ 6 h 58"/>
                <a:gd name="T54" fmla="*/ 8 w 60"/>
                <a:gd name="T55" fmla="*/ 5 h 58"/>
                <a:gd name="T56" fmla="*/ 8 w 60"/>
                <a:gd name="T57" fmla="*/ 4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8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4" y="58"/>
                  </a:lnTo>
                  <a:lnTo>
                    <a:pt x="30" y="58"/>
                  </a:lnTo>
                  <a:lnTo>
                    <a:pt x="36" y="58"/>
                  </a:lnTo>
                  <a:lnTo>
                    <a:pt x="41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729" name="Freeform 775"/>
            <p:cNvSpPr/>
            <p:nvPr/>
          </p:nvSpPr>
          <p:spPr bwMode="auto">
            <a:xfrm>
              <a:off x="3388" y="2750"/>
              <a:ext cx="15" cy="14"/>
            </a:xfrm>
            <a:custGeom>
              <a:avLst/>
              <a:gdLst>
                <a:gd name="T0" fmla="*/ 2 w 30"/>
                <a:gd name="T1" fmla="*/ 4 h 28"/>
                <a:gd name="T2" fmla="*/ 2 w 30"/>
                <a:gd name="T3" fmla="*/ 4 h 28"/>
                <a:gd name="T4" fmla="*/ 2 w 30"/>
                <a:gd name="T5" fmla="*/ 4 h 28"/>
                <a:gd name="T6" fmla="*/ 1 w 30"/>
                <a:gd name="T7" fmla="*/ 4 h 28"/>
                <a:gd name="T8" fmla="*/ 1 w 30"/>
                <a:gd name="T9" fmla="*/ 4 h 28"/>
                <a:gd name="T10" fmla="*/ 1 w 30"/>
                <a:gd name="T11" fmla="*/ 3 h 28"/>
                <a:gd name="T12" fmla="*/ 1 w 30"/>
                <a:gd name="T13" fmla="*/ 3 h 28"/>
                <a:gd name="T14" fmla="*/ 0 w 30"/>
                <a:gd name="T15" fmla="*/ 3 h 28"/>
                <a:gd name="T16" fmla="*/ 0 w 30"/>
                <a:gd name="T17" fmla="*/ 2 h 28"/>
                <a:gd name="T18" fmla="*/ 0 w 30"/>
                <a:gd name="T19" fmla="*/ 2 h 28"/>
                <a:gd name="T20" fmla="*/ 1 w 30"/>
                <a:gd name="T21" fmla="*/ 2 h 28"/>
                <a:gd name="T22" fmla="*/ 1 w 30"/>
                <a:gd name="T23" fmla="*/ 1 h 28"/>
                <a:gd name="T24" fmla="*/ 1 w 30"/>
                <a:gd name="T25" fmla="*/ 1 h 28"/>
                <a:gd name="T26" fmla="*/ 1 w 30"/>
                <a:gd name="T27" fmla="*/ 1 h 28"/>
                <a:gd name="T28" fmla="*/ 2 w 30"/>
                <a:gd name="T29" fmla="*/ 1 h 28"/>
                <a:gd name="T30" fmla="*/ 2 w 30"/>
                <a:gd name="T31" fmla="*/ 0 h 28"/>
                <a:gd name="T32" fmla="*/ 2 w 30"/>
                <a:gd name="T33" fmla="*/ 0 h 28"/>
                <a:gd name="T34" fmla="*/ 3 w 30"/>
                <a:gd name="T35" fmla="*/ 0 h 28"/>
                <a:gd name="T36" fmla="*/ 3 w 30"/>
                <a:gd name="T37" fmla="*/ 1 h 28"/>
                <a:gd name="T38" fmla="*/ 3 w 30"/>
                <a:gd name="T39" fmla="*/ 1 h 28"/>
                <a:gd name="T40" fmla="*/ 4 w 30"/>
                <a:gd name="T41" fmla="*/ 1 h 28"/>
                <a:gd name="T42" fmla="*/ 4 w 30"/>
                <a:gd name="T43" fmla="*/ 1 h 28"/>
                <a:gd name="T44" fmla="*/ 4 w 30"/>
                <a:gd name="T45" fmla="*/ 2 h 28"/>
                <a:gd name="T46" fmla="*/ 4 w 30"/>
                <a:gd name="T47" fmla="*/ 2 h 28"/>
                <a:gd name="T48" fmla="*/ 4 w 30"/>
                <a:gd name="T49" fmla="*/ 2 h 28"/>
                <a:gd name="T50" fmla="*/ 4 w 30"/>
                <a:gd name="T51" fmla="*/ 3 h 28"/>
                <a:gd name="T52" fmla="*/ 4 w 30"/>
                <a:gd name="T53" fmla="*/ 4 h 28"/>
                <a:gd name="T54" fmla="*/ 3 w 30"/>
                <a:gd name="T55" fmla="*/ 4 h 28"/>
                <a:gd name="T56" fmla="*/ 2 w 30"/>
                <a:gd name="T57" fmla="*/ 4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5"/>
                  </a:lnTo>
                  <a:lnTo>
                    <a:pt x="4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6" y="5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730" name="Freeform 776"/>
            <p:cNvSpPr/>
            <p:nvPr/>
          </p:nvSpPr>
          <p:spPr bwMode="auto">
            <a:xfrm>
              <a:off x="3407" y="2643"/>
              <a:ext cx="30" cy="30"/>
            </a:xfrm>
            <a:custGeom>
              <a:avLst/>
              <a:gdLst>
                <a:gd name="T0" fmla="*/ 8 w 60"/>
                <a:gd name="T1" fmla="*/ 4 h 59"/>
                <a:gd name="T2" fmla="*/ 8 w 60"/>
                <a:gd name="T3" fmla="*/ 3 h 59"/>
                <a:gd name="T4" fmla="*/ 8 w 60"/>
                <a:gd name="T5" fmla="*/ 3 h 59"/>
                <a:gd name="T6" fmla="*/ 7 w 60"/>
                <a:gd name="T7" fmla="*/ 2 h 59"/>
                <a:gd name="T8" fmla="*/ 7 w 60"/>
                <a:gd name="T9" fmla="*/ 2 h 59"/>
                <a:gd name="T10" fmla="*/ 6 w 60"/>
                <a:gd name="T11" fmla="*/ 1 h 59"/>
                <a:gd name="T12" fmla="*/ 6 w 60"/>
                <a:gd name="T13" fmla="*/ 1 h 59"/>
                <a:gd name="T14" fmla="*/ 5 w 60"/>
                <a:gd name="T15" fmla="*/ 0 h 59"/>
                <a:gd name="T16" fmla="*/ 4 w 60"/>
                <a:gd name="T17" fmla="*/ 0 h 59"/>
                <a:gd name="T18" fmla="*/ 3 w 60"/>
                <a:gd name="T19" fmla="*/ 1 h 59"/>
                <a:gd name="T20" fmla="*/ 2 w 60"/>
                <a:gd name="T21" fmla="*/ 2 h 59"/>
                <a:gd name="T22" fmla="*/ 1 w 60"/>
                <a:gd name="T23" fmla="*/ 3 h 59"/>
                <a:gd name="T24" fmla="*/ 0 w 60"/>
                <a:gd name="T25" fmla="*/ 4 h 59"/>
                <a:gd name="T26" fmla="*/ 1 w 60"/>
                <a:gd name="T27" fmla="*/ 5 h 59"/>
                <a:gd name="T28" fmla="*/ 1 w 60"/>
                <a:gd name="T29" fmla="*/ 6 h 59"/>
                <a:gd name="T30" fmla="*/ 1 w 60"/>
                <a:gd name="T31" fmla="*/ 6 h 59"/>
                <a:gd name="T32" fmla="*/ 2 w 60"/>
                <a:gd name="T33" fmla="*/ 7 h 59"/>
                <a:gd name="T34" fmla="*/ 2 w 60"/>
                <a:gd name="T35" fmla="*/ 7 h 59"/>
                <a:gd name="T36" fmla="*/ 3 w 60"/>
                <a:gd name="T37" fmla="*/ 8 h 59"/>
                <a:gd name="T38" fmla="*/ 3 w 60"/>
                <a:gd name="T39" fmla="*/ 8 h 59"/>
                <a:gd name="T40" fmla="*/ 4 w 60"/>
                <a:gd name="T41" fmla="*/ 8 h 59"/>
                <a:gd name="T42" fmla="*/ 5 w 60"/>
                <a:gd name="T43" fmla="*/ 8 h 59"/>
                <a:gd name="T44" fmla="*/ 6 w 60"/>
                <a:gd name="T45" fmla="*/ 8 h 59"/>
                <a:gd name="T46" fmla="*/ 6 w 60"/>
                <a:gd name="T47" fmla="*/ 7 h 59"/>
                <a:gd name="T48" fmla="*/ 7 w 60"/>
                <a:gd name="T49" fmla="*/ 7 h 59"/>
                <a:gd name="T50" fmla="*/ 7 w 60"/>
                <a:gd name="T51" fmla="*/ 6 h 59"/>
                <a:gd name="T52" fmla="*/ 8 w 60"/>
                <a:gd name="T53" fmla="*/ 6 h 59"/>
                <a:gd name="T54" fmla="*/ 8 w 60"/>
                <a:gd name="T55" fmla="*/ 5 h 59"/>
                <a:gd name="T56" fmla="*/ 8 w 60"/>
                <a:gd name="T57" fmla="*/ 4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731" name="Freeform 777"/>
            <p:cNvSpPr/>
            <p:nvPr/>
          </p:nvSpPr>
          <p:spPr bwMode="auto">
            <a:xfrm>
              <a:off x="3414" y="2651"/>
              <a:ext cx="15" cy="14"/>
            </a:xfrm>
            <a:custGeom>
              <a:avLst/>
              <a:gdLst>
                <a:gd name="T0" fmla="*/ 2 w 30"/>
                <a:gd name="T1" fmla="*/ 3 h 29"/>
                <a:gd name="T2" fmla="*/ 2 w 30"/>
                <a:gd name="T3" fmla="*/ 3 h 29"/>
                <a:gd name="T4" fmla="*/ 2 w 30"/>
                <a:gd name="T5" fmla="*/ 3 h 29"/>
                <a:gd name="T6" fmla="*/ 1 w 30"/>
                <a:gd name="T7" fmla="*/ 3 h 29"/>
                <a:gd name="T8" fmla="*/ 1 w 30"/>
                <a:gd name="T9" fmla="*/ 3 h 29"/>
                <a:gd name="T10" fmla="*/ 1 w 30"/>
                <a:gd name="T11" fmla="*/ 2 h 29"/>
                <a:gd name="T12" fmla="*/ 1 w 30"/>
                <a:gd name="T13" fmla="*/ 2 h 29"/>
                <a:gd name="T14" fmla="*/ 0 w 30"/>
                <a:gd name="T15" fmla="*/ 2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0 h 29"/>
                <a:gd name="T24" fmla="*/ 1 w 30"/>
                <a:gd name="T25" fmla="*/ 0 h 29"/>
                <a:gd name="T26" fmla="*/ 1 w 30"/>
                <a:gd name="T27" fmla="*/ 0 h 29"/>
                <a:gd name="T28" fmla="*/ 2 w 30"/>
                <a:gd name="T29" fmla="*/ 0 h 29"/>
                <a:gd name="T30" fmla="*/ 2 w 30"/>
                <a:gd name="T31" fmla="*/ 0 h 29"/>
                <a:gd name="T32" fmla="*/ 2 w 30"/>
                <a:gd name="T33" fmla="*/ 0 h 29"/>
                <a:gd name="T34" fmla="*/ 3 w 30"/>
                <a:gd name="T35" fmla="*/ 0 h 29"/>
                <a:gd name="T36" fmla="*/ 3 w 30"/>
                <a:gd name="T37" fmla="*/ 0 h 29"/>
                <a:gd name="T38" fmla="*/ 3 w 30"/>
                <a:gd name="T39" fmla="*/ 0 h 29"/>
                <a:gd name="T40" fmla="*/ 4 w 30"/>
                <a:gd name="T41" fmla="*/ 0 h 29"/>
                <a:gd name="T42" fmla="*/ 4 w 30"/>
                <a:gd name="T43" fmla="*/ 0 h 29"/>
                <a:gd name="T44" fmla="*/ 4 w 30"/>
                <a:gd name="T45" fmla="*/ 1 h 29"/>
                <a:gd name="T46" fmla="*/ 4 w 30"/>
                <a:gd name="T47" fmla="*/ 1 h 29"/>
                <a:gd name="T48" fmla="*/ 4 w 30"/>
                <a:gd name="T49" fmla="*/ 1 h 29"/>
                <a:gd name="T50" fmla="*/ 4 w 30"/>
                <a:gd name="T51" fmla="*/ 2 h 29"/>
                <a:gd name="T52" fmla="*/ 4 w 30"/>
                <a:gd name="T53" fmla="*/ 3 h 29"/>
                <a:gd name="T54" fmla="*/ 3 w 30"/>
                <a:gd name="T55" fmla="*/ 3 h 29"/>
                <a:gd name="T56" fmla="*/ 2 w 30"/>
                <a:gd name="T57" fmla="*/ 3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4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732" name="Freeform 778"/>
            <p:cNvSpPr/>
            <p:nvPr/>
          </p:nvSpPr>
          <p:spPr bwMode="auto">
            <a:xfrm>
              <a:off x="3407" y="2515"/>
              <a:ext cx="30" cy="30"/>
            </a:xfrm>
            <a:custGeom>
              <a:avLst/>
              <a:gdLst>
                <a:gd name="T0" fmla="*/ 8 w 60"/>
                <a:gd name="T1" fmla="*/ 4 h 60"/>
                <a:gd name="T2" fmla="*/ 8 w 60"/>
                <a:gd name="T3" fmla="*/ 3 h 60"/>
                <a:gd name="T4" fmla="*/ 8 w 60"/>
                <a:gd name="T5" fmla="*/ 3 h 60"/>
                <a:gd name="T6" fmla="*/ 7 w 60"/>
                <a:gd name="T7" fmla="*/ 2 h 60"/>
                <a:gd name="T8" fmla="*/ 7 w 60"/>
                <a:gd name="T9" fmla="*/ 2 h 60"/>
                <a:gd name="T10" fmla="*/ 6 w 60"/>
                <a:gd name="T11" fmla="*/ 1 h 60"/>
                <a:gd name="T12" fmla="*/ 6 w 60"/>
                <a:gd name="T13" fmla="*/ 1 h 60"/>
                <a:gd name="T14" fmla="*/ 5 w 60"/>
                <a:gd name="T15" fmla="*/ 1 h 60"/>
                <a:gd name="T16" fmla="*/ 4 w 60"/>
                <a:gd name="T17" fmla="*/ 0 h 60"/>
                <a:gd name="T18" fmla="*/ 3 w 60"/>
                <a:gd name="T19" fmla="*/ 1 h 60"/>
                <a:gd name="T20" fmla="*/ 2 w 60"/>
                <a:gd name="T21" fmla="*/ 2 h 60"/>
                <a:gd name="T22" fmla="*/ 1 w 60"/>
                <a:gd name="T23" fmla="*/ 3 h 60"/>
                <a:gd name="T24" fmla="*/ 0 w 60"/>
                <a:gd name="T25" fmla="*/ 4 h 60"/>
                <a:gd name="T26" fmla="*/ 1 w 60"/>
                <a:gd name="T27" fmla="*/ 5 h 60"/>
                <a:gd name="T28" fmla="*/ 1 w 60"/>
                <a:gd name="T29" fmla="*/ 6 h 60"/>
                <a:gd name="T30" fmla="*/ 1 w 60"/>
                <a:gd name="T31" fmla="*/ 6 h 60"/>
                <a:gd name="T32" fmla="*/ 2 w 60"/>
                <a:gd name="T33" fmla="*/ 7 h 60"/>
                <a:gd name="T34" fmla="*/ 2 w 60"/>
                <a:gd name="T35" fmla="*/ 7 h 60"/>
                <a:gd name="T36" fmla="*/ 3 w 60"/>
                <a:gd name="T37" fmla="*/ 8 h 60"/>
                <a:gd name="T38" fmla="*/ 3 w 60"/>
                <a:gd name="T39" fmla="*/ 8 h 60"/>
                <a:gd name="T40" fmla="*/ 4 w 60"/>
                <a:gd name="T41" fmla="*/ 8 h 60"/>
                <a:gd name="T42" fmla="*/ 5 w 60"/>
                <a:gd name="T43" fmla="*/ 8 h 60"/>
                <a:gd name="T44" fmla="*/ 6 w 60"/>
                <a:gd name="T45" fmla="*/ 8 h 60"/>
                <a:gd name="T46" fmla="*/ 6 w 60"/>
                <a:gd name="T47" fmla="*/ 7 h 60"/>
                <a:gd name="T48" fmla="*/ 7 w 60"/>
                <a:gd name="T49" fmla="*/ 7 h 60"/>
                <a:gd name="T50" fmla="*/ 7 w 60"/>
                <a:gd name="T51" fmla="*/ 6 h 60"/>
                <a:gd name="T52" fmla="*/ 8 w 60"/>
                <a:gd name="T53" fmla="*/ 6 h 60"/>
                <a:gd name="T54" fmla="*/ 8 w 60"/>
                <a:gd name="T55" fmla="*/ 5 h 60"/>
                <a:gd name="T56" fmla="*/ 8 w 60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733" name="Freeform 779"/>
            <p:cNvSpPr/>
            <p:nvPr/>
          </p:nvSpPr>
          <p:spPr bwMode="auto">
            <a:xfrm>
              <a:off x="3414" y="2522"/>
              <a:ext cx="15" cy="15"/>
            </a:xfrm>
            <a:custGeom>
              <a:avLst/>
              <a:gdLst>
                <a:gd name="T0" fmla="*/ 2 w 30"/>
                <a:gd name="T1" fmla="*/ 4 h 30"/>
                <a:gd name="T2" fmla="*/ 2 w 30"/>
                <a:gd name="T3" fmla="*/ 4 h 30"/>
                <a:gd name="T4" fmla="*/ 2 w 30"/>
                <a:gd name="T5" fmla="*/ 4 h 30"/>
                <a:gd name="T6" fmla="*/ 1 w 30"/>
                <a:gd name="T7" fmla="*/ 4 h 30"/>
                <a:gd name="T8" fmla="*/ 1 w 30"/>
                <a:gd name="T9" fmla="*/ 4 h 30"/>
                <a:gd name="T10" fmla="*/ 1 w 30"/>
                <a:gd name="T11" fmla="*/ 3 h 30"/>
                <a:gd name="T12" fmla="*/ 1 w 30"/>
                <a:gd name="T13" fmla="*/ 3 h 30"/>
                <a:gd name="T14" fmla="*/ 0 w 30"/>
                <a:gd name="T15" fmla="*/ 3 h 30"/>
                <a:gd name="T16" fmla="*/ 0 w 30"/>
                <a:gd name="T17" fmla="*/ 2 h 30"/>
                <a:gd name="T18" fmla="*/ 0 w 30"/>
                <a:gd name="T19" fmla="*/ 2 h 30"/>
                <a:gd name="T20" fmla="*/ 1 w 30"/>
                <a:gd name="T21" fmla="*/ 2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2 w 30"/>
                <a:gd name="T29" fmla="*/ 1 h 30"/>
                <a:gd name="T30" fmla="*/ 2 w 30"/>
                <a:gd name="T31" fmla="*/ 0 h 30"/>
                <a:gd name="T32" fmla="*/ 2 w 30"/>
                <a:gd name="T33" fmla="*/ 0 h 30"/>
                <a:gd name="T34" fmla="*/ 3 w 30"/>
                <a:gd name="T35" fmla="*/ 0 h 30"/>
                <a:gd name="T36" fmla="*/ 3 w 30"/>
                <a:gd name="T37" fmla="*/ 1 h 30"/>
                <a:gd name="T38" fmla="*/ 3 w 30"/>
                <a:gd name="T39" fmla="*/ 1 h 30"/>
                <a:gd name="T40" fmla="*/ 4 w 30"/>
                <a:gd name="T41" fmla="*/ 1 h 30"/>
                <a:gd name="T42" fmla="*/ 4 w 30"/>
                <a:gd name="T43" fmla="*/ 1 h 30"/>
                <a:gd name="T44" fmla="*/ 4 w 30"/>
                <a:gd name="T45" fmla="*/ 2 h 30"/>
                <a:gd name="T46" fmla="*/ 4 w 30"/>
                <a:gd name="T47" fmla="*/ 2 h 30"/>
                <a:gd name="T48" fmla="*/ 4 w 30"/>
                <a:gd name="T49" fmla="*/ 2 h 30"/>
                <a:gd name="T50" fmla="*/ 4 w 30"/>
                <a:gd name="T51" fmla="*/ 3 h 30"/>
                <a:gd name="T52" fmla="*/ 4 w 30"/>
                <a:gd name="T53" fmla="*/ 4 h 30"/>
                <a:gd name="T54" fmla="*/ 3 w 30"/>
                <a:gd name="T55" fmla="*/ 4 h 30"/>
                <a:gd name="T56" fmla="*/ 2 w 30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734" name="Freeform 780"/>
            <p:cNvSpPr/>
            <p:nvPr/>
          </p:nvSpPr>
          <p:spPr bwMode="auto">
            <a:xfrm>
              <a:off x="2347" y="2643"/>
              <a:ext cx="29" cy="30"/>
            </a:xfrm>
            <a:custGeom>
              <a:avLst/>
              <a:gdLst>
                <a:gd name="T0" fmla="*/ 8 w 58"/>
                <a:gd name="T1" fmla="*/ 4 h 59"/>
                <a:gd name="T2" fmla="*/ 8 w 58"/>
                <a:gd name="T3" fmla="*/ 3 h 59"/>
                <a:gd name="T4" fmla="*/ 7 w 58"/>
                <a:gd name="T5" fmla="*/ 3 h 59"/>
                <a:gd name="T6" fmla="*/ 7 w 58"/>
                <a:gd name="T7" fmla="*/ 2 h 59"/>
                <a:gd name="T8" fmla="*/ 7 w 58"/>
                <a:gd name="T9" fmla="*/ 2 h 59"/>
                <a:gd name="T10" fmla="*/ 6 w 58"/>
                <a:gd name="T11" fmla="*/ 1 h 59"/>
                <a:gd name="T12" fmla="*/ 5 w 58"/>
                <a:gd name="T13" fmla="*/ 1 h 59"/>
                <a:gd name="T14" fmla="*/ 5 w 58"/>
                <a:gd name="T15" fmla="*/ 0 h 59"/>
                <a:gd name="T16" fmla="*/ 4 w 58"/>
                <a:gd name="T17" fmla="*/ 0 h 59"/>
                <a:gd name="T18" fmla="*/ 3 w 58"/>
                <a:gd name="T19" fmla="*/ 1 h 59"/>
                <a:gd name="T20" fmla="*/ 1 w 58"/>
                <a:gd name="T21" fmla="*/ 2 h 59"/>
                <a:gd name="T22" fmla="*/ 1 w 58"/>
                <a:gd name="T23" fmla="*/ 3 h 59"/>
                <a:gd name="T24" fmla="*/ 0 w 58"/>
                <a:gd name="T25" fmla="*/ 4 h 59"/>
                <a:gd name="T26" fmla="*/ 0 w 58"/>
                <a:gd name="T27" fmla="*/ 5 h 59"/>
                <a:gd name="T28" fmla="*/ 1 w 58"/>
                <a:gd name="T29" fmla="*/ 6 h 59"/>
                <a:gd name="T30" fmla="*/ 1 w 58"/>
                <a:gd name="T31" fmla="*/ 6 h 59"/>
                <a:gd name="T32" fmla="*/ 1 w 58"/>
                <a:gd name="T33" fmla="*/ 7 h 59"/>
                <a:gd name="T34" fmla="*/ 2 w 58"/>
                <a:gd name="T35" fmla="*/ 7 h 59"/>
                <a:gd name="T36" fmla="*/ 3 w 58"/>
                <a:gd name="T37" fmla="*/ 8 h 59"/>
                <a:gd name="T38" fmla="*/ 3 w 58"/>
                <a:gd name="T39" fmla="*/ 8 h 59"/>
                <a:gd name="T40" fmla="*/ 4 w 58"/>
                <a:gd name="T41" fmla="*/ 8 h 59"/>
                <a:gd name="T42" fmla="*/ 5 w 58"/>
                <a:gd name="T43" fmla="*/ 8 h 59"/>
                <a:gd name="T44" fmla="*/ 5 w 58"/>
                <a:gd name="T45" fmla="*/ 8 h 59"/>
                <a:gd name="T46" fmla="*/ 6 w 58"/>
                <a:gd name="T47" fmla="*/ 7 h 59"/>
                <a:gd name="T48" fmla="*/ 7 w 58"/>
                <a:gd name="T49" fmla="*/ 7 h 59"/>
                <a:gd name="T50" fmla="*/ 7 w 58"/>
                <a:gd name="T51" fmla="*/ 6 h 59"/>
                <a:gd name="T52" fmla="*/ 7 w 58"/>
                <a:gd name="T53" fmla="*/ 6 h 59"/>
                <a:gd name="T54" fmla="*/ 8 w 58"/>
                <a:gd name="T55" fmla="*/ 5 h 59"/>
                <a:gd name="T56" fmla="*/ 8 w 58"/>
                <a:gd name="T57" fmla="*/ 4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8" h="59">
                  <a:moveTo>
                    <a:pt x="58" y="29"/>
                  </a:moveTo>
                  <a:lnTo>
                    <a:pt x="58" y="24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7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735" name="Freeform 781"/>
            <p:cNvSpPr/>
            <p:nvPr/>
          </p:nvSpPr>
          <p:spPr bwMode="auto">
            <a:xfrm>
              <a:off x="2354" y="2651"/>
              <a:ext cx="15" cy="14"/>
            </a:xfrm>
            <a:custGeom>
              <a:avLst/>
              <a:gdLst>
                <a:gd name="T0" fmla="*/ 2 w 29"/>
                <a:gd name="T1" fmla="*/ 3 h 29"/>
                <a:gd name="T2" fmla="*/ 2 w 29"/>
                <a:gd name="T3" fmla="*/ 3 h 29"/>
                <a:gd name="T4" fmla="*/ 2 w 29"/>
                <a:gd name="T5" fmla="*/ 3 h 29"/>
                <a:gd name="T6" fmla="*/ 1 w 29"/>
                <a:gd name="T7" fmla="*/ 3 h 29"/>
                <a:gd name="T8" fmla="*/ 1 w 29"/>
                <a:gd name="T9" fmla="*/ 3 h 29"/>
                <a:gd name="T10" fmla="*/ 1 w 29"/>
                <a:gd name="T11" fmla="*/ 2 h 29"/>
                <a:gd name="T12" fmla="*/ 1 w 29"/>
                <a:gd name="T13" fmla="*/ 2 h 29"/>
                <a:gd name="T14" fmla="*/ 0 w 29"/>
                <a:gd name="T15" fmla="*/ 2 h 29"/>
                <a:gd name="T16" fmla="*/ 0 w 29"/>
                <a:gd name="T17" fmla="*/ 1 h 29"/>
                <a:gd name="T18" fmla="*/ 0 w 29"/>
                <a:gd name="T19" fmla="*/ 1 h 29"/>
                <a:gd name="T20" fmla="*/ 1 w 29"/>
                <a:gd name="T21" fmla="*/ 1 h 29"/>
                <a:gd name="T22" fmla="*/ 1 w 29"/>
                <a:gd name="T23" fmla="*/ 0 h 29"/>
                <a:gd name="T24" fmla="*/ 1 w 29"/>
                <a:gd name="T25" fmla="*/ 0 h 29"/>
                <a:gd name="T26" fmla="*/ 1 w 29"/>
                <a:gd name="T27" fmla="*/ 0 h 29"/>
                <a:gd name="T28" fmla="*/ 2 w 29"/>
                <a:gd name="T29" fmla="*/ 0 h 29"/>
                <a:gd name="T30" fmla="*/ 2 w 29"/>
                <a:gd name="T31" fmla="*/ 0 h 29"/>
                <a:gd name="T32" fmla="*/ 2 w 29"/>
                <a:gd name="T33" fmla="*/ 0 h 29"/>
                <a:gd name="T34" fmla="*/ 3 w 29"/>
                <a:gd name="T35" fmla="*/ 0 h 29"/>
                <a:gd name="T36" fmla="*/ 3 w 29"/>
                <a:gd name="T37" fmla="*/ 0 h 29"/>
                <a:gd name="T38" fmla="*/ 3 w 29"/>
                <a:gd name="T39" fmla="*/ 0 h 29"/>
                <a:gd name="T40" fmla="*/ 4 w 29"/>
                <a:gd name="T41" fmla="*/ 0 h 29"/>
                <a:gd name="T42" fmla="*/ 4 w 29"/>
                <a:gd name="T43" fmla="*/ 0 h 29"/>
                <a:gd name="T44" fmla="*/ 4 w 29"/>
                <a:gd name="T45" fmla="*/ 1 h 29"/>
                <a:gd name="T46" fmla="*/ 4 w 29"/>
                <a:gd name="T47" fmla="*/ 1 h 29"/>
                <a:gd name="T48" fmla="*/ 4 w 29"/>
                <a:gd name="T49" fmla="*/ 1 h 29"/>
                <a:gd name="T50" fmla="*/ 4 w 29"/>
                <a:gd name="T51" fmla="*/ 2 h 29"/>
                <a:gd name="T52" fmla="*/ 4 w 29"/>
                <a:gd name="T53" fmla="*/ 3 h 29"/>
                <a:gd name="T54" fmla="*/ 3 w 29"/>
                <a:gd name="T55" fmla="*/ 3 h 29"/>
                <a:gd name="T56" fmla="*/ 2 w 29"/>
                <a:gd name="T57" fmla="*/ 3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9" h="29">
                  <a:moveTo>
                    <a:pt x="14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2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6" y="3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2" y="3"/>
                  </a:lnTo>
                  <a:lnTo>
                    <a:pt x="25" y="4"/>
                  </a:lnTo>
                  <a:lnTo>
                    <a:pt x="27" y="6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4" y="29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736" name="Freeform 782"/>
            <p:cNvSpPr/>
            <p:nvPr/>
          </p:nvSpPr>
          <p:spPr bwMode="auto">
            <a:xfrm>
              <a:off x="2485" y="1569"/>
              <a:ext cx="30" cy="30"/>
            </a:xfrm>
            <a:custGeom>
              <a:avLst/>
              <a:gdLst>
                <a:gd name="T0" fmla="*/ 8 w 60"/>
                <a:gd name="T1" fmla="*/ 4 h 60"/>
                <a:gd name="T2" fmla="*/ 8 w 60"/>
                <a:gd name="T3" fmla="*/ 4 h 60"/>
                <a:gd name="T4" fmla="*/ 8 w 60"/>
                <a:gd name="T5" fmla="*/ 3 h 60"/>
                <a:gd name="T6" fmla="*/ 7 w 60"/>
                <a:gd name="T7" fmla="*/ 2 h 60"/>
                <a:gd name="T8" fmla="*/ 7 w 60"/>
                <a:gd name="T9" fmla="*/ 1 h 60"/>
                <a:gd name="T10" fmla="*/ 6 w 60"/>
                <a:gd name="T11" fmla="*/ 1 h 60"/>
                <a:gd name="T12" fmla="*/ 6 w 60"/>
                <a:gd name="T13" fmla="*/ 1 h 60"/>
                <a:gd name="T14" fmla="*/ 5 w 60"/>
                <a:gd name="T15" fmla="*/ 0 h 60"/>
                <a:gd name="T16" fmla="*/ 4 w 60"/>
                <a:gd name="T17" fmla="*/ 0 h 60"/>
                <a:gd name="T18" fmla="*/ 3 w 60"/>
                <a:gd name="T19" fmla="*/ 1 h 60"/>
                <a:gd name="T20" fmla="*/ 2 w 60"/>
                <a:gd name="T21" fmla="*/ 1 h 60"/>
                <a:gd name="T22" fmla="*/ 1 w 60"/>
                <a:gd name="T23" fmla="*/ 3 h 60"/>
                <a:gd name="T24" fmla="*/ 0 w 60"/>
                <a:gd name="T25" fmla="*/ 4 h 60"/>
                <a:gd name="T26" fmla="*/ 1 w 60"/>
                <a:gd name="T27" fmla="*/ 5 h 60"/>
                <a:gd name="T28" fmla="*/ 1 w 60"/>
                <a:gd name="T29" fmla="*/ 6 h 60"/>
                <a:gd name="T30" fmla="*/ 1 w 60"/>
                <a:gd name="T31" fmla="*/ 6 h 60"/>
                <a:gd name="T32" fmla="*/ 2 w 60"/>
                <a:gd name="T33" fmla="*/ 7 h 60"/>
                <a:gd name="T34" fmla="*/ 2 w 60"/>
                <a:gd name="T35" fmla="*/ 7 h 60"/>
                <a:gd name="T36" fmla="*/ 3 w 60"/>
                <a:gd name="T37" fmla="*/ 8 h 60"/>
                <a:gd name="T38" fmla="*/ 3 w 60"/>
                <a:gd name="T39" fmla="*/ 8 h 60"/>
                <a:gd name="T40" fmla="*/ 4 w 60"/>
                <a:gd name="T41" fmla="*/ 8 h 60"/>
                <a:gd name="T42" fmla="*/ 5 w 60"/>
                <a:gd name="T43" fmla="*/ 8 h 60"/>
                <a:gd name="T44" fmla="*/ 6 w 60"/>
                <a:gd name="T45" fmla="*/ 8 h 60"/>
                <a:gd name="T46" fmla="*/ 6 w 60"/>
                <a:gd name="T47" fmla="*/ 7 h 60"/>
                <a:gd name="T48" fmla="*/ 7 w 60"/>
                <a:gd name="T49" fmla="*/ 7 h 60"/>
                <a:gd name="T50" fmla="*/ 7 w 60"/>
                <a:gd name="T51" fmla="*/ 6 h 60"/>
                <a:gd name="T52" fmla="*/ 8 w 60"/>
                <a:gd name="T53" fmla="*/ 6 h 60"/>
                <a:gd name="T54" fmla="*/ 8 w 60"/>
                <a:gd name="T55" fmla="*/ 5 h 60"/>
                <a:gd name="T56" fmla="*/ 8 w 60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7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737" name="Freeform 783"/>
            <p:cNvSpPr/>
            <p:nvPr/>
          </p:nvSpPr>
          <p:spPr bwMode="auto">
            <a:xfrm>
              <a:off x="2492" y="1577"/>
              <a:ext cx="15" cy="15"/>
            </a:xfrm>
            <a:custGeom>
              <a:avLst/>
              <a:gdLst>
                <a:gd name="T0" fmla="*/ 2 w 30"/>
                <a:gd name="T1" fmla="*/ 4 h 30"/>
                <a:gd name="T2" fmla="*/ 2 w 30"/>
                <a:gd name="T3" fmla="*/ 4 h 30"/>
                <a:gd name="T4" fmla="*/ 2 w 30"/>
                <a:gd name="T5" fmla="*/ 4 h 30"/>
                <a:gd name="T6" fmla="*/ 1 w 30"/>
                <a:gd name="T7" fmla="*/ 4 h 30"/>
                <a:gd name="T8" fmla="*/ 1 w 30"/>
                <a:gd name="T9" fmla="*/ 4 h 30"/>
                <a:gd name="T10" fmla="*/ 1 w 30"/>
                <a:gd name="T11" fmla="*/ 3 h 30"/>
                <a:gd name="T12" fmla="*/ 1 w 30"/>
                <a:gd name="T13" fmla="*/ 3 h 30"/>
                <a:gd name="T14" fmla="*/ 0 w 30"/>
                <a:gd name="T15" fmla="*/ 3 h 30"/>
                <a:gd name="T16" fmla="*/ 0 w 30"/>
                <a:gd name="T17" fmla="*/ 2 h 30"/>
                <a:gd name="T18" fmla="*/ 0 w 30"/>
                <a:gd name="T19" fmla="*/ 2 h 30"/>
                <a:gd name="T20" fmla="*/ 1 w 30"/>
                <a:gd name="T21" fmla="*/ 2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2 w 30"/>
                <a:gd name="T29" fmla="*/ 1 h 30"/>
                <a:gd name="T30" fmla="*/ 2 w 30"/>
                <a:gd name="T31" fmla="*/ 0 h 30"/>
                <a:gd name="T32" fmla="*/ 2 w 30"/>
                <a:gd name="T33" fmla="*/ 0 h 30"/>
                <a:gd name="T34" fmla="*/ 3 w 30"/>
                <a:gd name="T35" fmla="*/ 0 h 30"/>
                <a:gd name="T36" fmla="*/ 3 w 30"/>
                <a:gd name="T37" fmla="*/ 1 h 30"/>
                <a:gd name="T38" fmla="*/ 3 w 30"/>
                <a:gd name="T39" fmla="*/ 1 h 30"/>
                <a:gd name="T40" fmla="*/ 4 w 30"/>
                <a:gd name="T41" fmla="*/ 1 h 30"/>
                <a:gd name="T42" fmla="*/ 4 w 30"/>
                <a:gd name="T43" fmla="*/ 1 h 30"/>
                <a:gd name="T44" fmla="*/ 4 w 30"/>
                <a:gd name="T45" fmla="*/ 2 h 30"/>
                <a:gd name="T46" fmla="*/ 4 w 30"/>
                <a:gd name="T47" fmla="*/ 2 h 30"/>
                <a:gd name="T48" fmla="*/ 4 w 30"/>
                <a:gd name="T49" fmla="*/ 2 h 30"/>
                <a:gd name="T50" fmla="*/ 4 w 30"/>
                <a:gd name="T51" fmla="*/ 3 h 30"/>
                <a:gd name="T52" fmla="*/ 4 w 30"/>
                <a:gd name="T53" fmla="*/ 4 h 30"/>
                <a:gd name="T54" fmla="*/ 3 w 30"/>
                <a:gd name="T55" fmla="*/ 4 h 30"/>
                <a:gd name="T56" fmla="*/ 2 w 30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18455" name="Group 784"/>
          <p:cNvGrpSpPr/>
          <p:nvPr/>
        </p:nvGrpSpPr>
        <p:grpSpPr bwMode="auto">
          <a:xfrm rot="-5463693">
            <a:off x="8837613" y="5027613"/>
            <a:ext cx="1828800" cy="1831975"/>
            <a:chOff x="2332" y="1554"/>
            <a:chExt cx="1105" cy="1218"/>
          </a:xfrm>
        </p:grpSpPr>
        <p:sp>
          <p:nvSpPr>
            <p:cNvPr id="18460" name="Freeform 785"/>
            <p:cNvSpPr/>
            <p:nvPr/>
          </p:nvSpPr>
          <p:spPr bwMode="auto">
            <a:xfrm>
              <a:off x="2450" y="2113"/>
              <a:ext cx="30" cy="30"/>
            </a:xfrm>
            <a:custGeom>
              <a:avLst/>
              <a:gdLst>
                <a:gd name="T0" fmla="*/ 3 w 61"/>
                <a:gd name="T1" fmla="*/ 8 h 60"/>
                <a:gd name="T2" fmla="*/ 2 w 61"/>
                <a:gd name="T3" fmla="*/ 8 h 60"/>
                <a:gd name="T4" fmla="*/ 1 w 61"/>
                <a:gd name="T5" fmla="*/ 7 h 60"/>
                <a:gd name="T6" fmla="*/ 0 w 61"/>
                <a:gd name="T7" fmla="*/ 6 h 60"/>
                <a:gd name="T8" fmla="*/ 0 w 61"/>
                <a:gd name="T9" fmla="*/ 4 h 60"/>
                <a:gd name="T10" fmla="*/ 0 w 61"/>
                <a:gd name="T11" fmla="*/ 3 h 60"/>
                <a:gd name="T12" fmla="*/ 1 w 61"/>
                <a:gd name="T13" fmla="*/ 1 h 60"/>
                <a:gd name="T14" fmla="*/ 2 w 61"/>
                <a:gd name="T15" fmla="*/ 1 h 60"/>
                <a:gd name="T16" fmla="*/ 3 w 61"/>
                <a:gd name="T17" fmla="*/ 0 h 60"/>
                <a:gd name="T18" fmla="*/ 5 w 61"/>
                <a:gd name="T19" fmla="*/ 1 h 60"/>
                <a:gd name="T20" fmla="*/ 6 w 61"/>
                <a:gd name="T21" fmla="*/ 1 h 60"/>
                <a:gd name="T22" fmla="*/ 7 w 61"/>
                <a:gd name="T23" fmla="*/ 3 h 60"/>
                <a:gd name="T24" fmla="*/ 7 w 61"/>
                <a:gd name="T25" fmla="*/ 4 h 60"/>
                <a:gd name="T26" fmla="*/ 7 w 61"/>
                <a:gd name="T27" fmla="*/ 6 h 60"/>
                <a:gd name="T28" fmla="*/ 6 w 61"/>
                <a:gd name="T29" fmla="*/ 7 h 60"/>
                <a:gd name="T30" fmla="*/ 5 w 61"/>
                <a:gd name="T31" fmla="*/ 8 h 60"/>
                <a:gd name="T32" fmla="*/ 3 w 61"/>
                <a:gd name="T33" fmla="*/ 8 h 6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1" h="60">
                  <a:moveTo>
                    <a:pt x="31" y="60"/>
                  </a:moveTo>
                  <a:lnTo>
                    <a:pt x="18" y="57"/>
                  </a:lnTo>
                  <a:lnTo>
                    <a:pt x="9" y="50"/>
                  </a:lnTo>
                  <a:lnTo>
                    <a:pt x="2" y="41"/>
                  </a:lnTo>
                  <a:lnTo>
                    <a:pt x="0" y="30"/>
                  </a:lnTo>
                  <a:lnTo>
                    <a:pt x="2" y="18"/>
                  </a:lnTo>
                  <a:lnTo>
                    <a:pt x="9" y="8"/>
                  </a:lnTo>
                  <a:lnTo>
                    <a:pt x="18" y="2"/>
                  </a:lnTo>
                  <a:lnTo>
                    <a:pt x="31" y="0"/>
                  </a:lnTo>
                  <a:lnTo>
                    <a:pt x="42" y="2"/>
                  </a:lnTo>
                  <a:lnTo>
                    <a:pt x="52" y="8"/>
                  </a:lnTo>
                  <a:lnTo>
                    <a:pt x="58" y="18"/>
                  </a:lnTo>
                  <a:lnTo>
                    <a:pt x="61" y="30"/>
                  </a:lnTo>
                  <a:lnTo>
                    <a:pt x="58" y="41"/>
                  </a:lnTo>
                  <a:lnTo>
                    <a:pt x="52" y="50"/>
                  </a:lnTo>
                  <a:lnTo>
                    <a:pt x="42" y="57"/>
                  </a:lnTo>
                  <a:lnTo>
                    <a:pt x="31" y="6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461" name="Freeform 786"/>
            <p:cNvSpPr/>
            <p:nvPr/>
          </p:nvSpPr>
          <p:spPr bwMode="auto">
            <a:xfrm>
              <a:off x="2431" y="2013"/>
              <a:ext cx="67" cy="91"/>
            </a:xfrm>
            <a:custGeom>
              <a:avLst/>
              <a:gdLst>
                <a:gd name="T0" fmla="*/ 7 w 132"/>
                <a:gd name="T1" fmla="*/ 23 h 182"/>
                <a:gd name="T2" fmla="*/ 11 w 132"/>
                <a:gd name="T3" fmla="*/ 23 h 182"/>
                <a:gd name="T4" fmla="*/ 11 w 132"/>
                <a:gd name="T5" fmla="*/ 22 h 182"/>
                <a:gd name="T6" fmla="*/ 13 w 132"/>
                <a:gd name="T7" fmla="*/ 20 h 182"/>
                <a:gd name="T8" fmla="*/ 15 w 132"/>
                <a:gd name="T9" fmla="*/ 16 h 182"/>
                <a:gd name="T10" fmla="*/ 16 w 132"/>
                <a:gd name="T11" fmla="*/ 12 h 182"/>
                <a:gd name="T12" fmla="*/ 17 w 132"/>
                <a:gd name="T13" fmla="*/ 8 h 182"/>
                <a:gd name="T14" fmla="*/ 17 w 132"/>
                <a:gd name="T15" fmla="*/ 4 h 182"/>
                <a:gd name="T16" fmla="*/ 14 w 132"/>
                <a:gd name="T17" fmla="*/ 2 h 182"/>
                <a:gd name="T18" fmla="*/ 9 w 132"/>
                <a:gd name="T19" fmla="*/ 0 h 182"/>
                <a:gd name="T20" fmla="*/ 4 w 132"/>
                <a:gd name="T21" fmla="*/ 2 h 182"/>
                <a:gd name="T22" fmla="*/ 1 w 132"/>
                <a:gd name="T23" fmla="*/ 4 h 182"/>
                <a:gd name="T24" fmla="*/ 0 w 132"/>
                <a:gd name="T25" fmla="*/ 8 h 182"/>
                <a:gd name="T26" fmla="*/ 1 w 132"/>
                <a:gd name="T27" fmla="*/ 12 h 182"/>
                <a:gd name="T28" fmla="*/ 3 w 132"/>
                <a:gd name="T29" fmla="*/ 16 h 182"/>
                <a:gd name="T30" fmla="*/ 5 w 132"/>
                <a:gd name="T31" fmla="*/ 20 h 182"/>
                <a:gd name="T32" fmla="*/ 6 w 132"/>
                <a:gd name="T33" fmla="*/ 22 h 182"/>
                <a:gd name="T34" fmla="*/ 7 w 132"/>
                <a:gd name="T35" fmla="*/ 23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462" name="Freeform 787"/>
            <p:cNvSpPr/>
            <p:nvPr/>
          </p:nvSpPr>
          <p:spPr bwMode="auto">
            <a:xfrm>
              <a:off x="2431" y="2013"/>
              <a:ext cx="67" cy="91"/>
            </a:xfrm>
            <a:custGeom>
              <a:avLst/>
              <a:gdLst>
                <a:gd name="T0" fmla="*/ 7 w 132"/>
                <a:gd name="T1" fmla="*/ 23 h 182"/>
                <a:gd name="T2" fmla="*/ 11 w 132"/>
                <a:gd name="T3" fmla="*/ 23 h 182"/>
                <a:gd name="T4" fmla="*/ 11 w 132"/>
                <a:gd name="T5" fmla="*/ 22 h 182"/>
                <a:gd name="T6" fmla="*/ 13 w 132"/>
                <a:gd name="T7" fmla="*/ 20 h 182"/>
                <a:gd name="T8" fmla="*/ 15 w 132"/>
                <a:gd name="T9" fmla="*/ 16 h 182"/>
                <a:gd name="T10" fmla="*/ 16 w 132"/>
                <a:gd name="T11" fmla="*/ 12 h 182"/>
                <a:gd name="T12" fmla="*/ 17 w 132"/>
                <a:gd name="T13" fmla="*/ 8 h 182"/>
                <a:gd name="T14" fmla="*/ 17 w 132"/>
                <a:gd name="T15" fmla="*/ 4 h 182"/>
                <a:gd name="T16" fmla="*/ 14 w 132"/>
                <a:gd name="T17" fmla="*/ 2 h 182"/>
                <a:gd name="T18" fmla="*/ 9 w 132"/>
                <a:gd name="T19" fmla="*/ 0 h 182"/>
                <a:gd name="T20" fmla="*/ 4 w 132"/>
                <a:gd name="T21" fmla="*/ 2 h 182"/>
                <a:gd name="T22" fmla="*/ 1 w 132"/>
                <a:gd name="T23" fmla="*/ 4 h 182"/>
                <a:gd name="T24" fmla="*/ 0 w 132"/>
                <a:gd name="T25" fmla="*/ 8 h 182"/>
                <a:gd name="T26" fmla="*/ 1 w 132"/>
                <a:gd name="T27" fmla="*/ 12 h 182"/>
                <a:gd name="T28" fmla="*/ 3 w 132"/>
                <a:gd name="T29" fmla="*/ 16 h 182"/>
                <a:gd name="T30" fmla="*/ 5 w 132"/>
                <a:gd name="T31" fmla="*/ 20 h 182"/>
                <a:gd name="T32" fmla="*/ 6 w 132"/>
                <a:gd name="T33" fmla="*/ 22 h 182"/>
                <a:gd name="T34" fmla="*/ 7 w 132"/>
                <a:gd name="T35" fmla="*/ 23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463" name="Freeform 788"/>
            <p:cNvSpPr/>
            <p:nvPr/>
          </p:nvSpPr>
          <p:spPr bwMode="auto">
            <a:xfrm>
              <a:off x="2359" y="2051"/>
              <a:ext cx="89" cy="73"/>
            </a:xfrm>
            <a:custGeom>
              <a:avLst/>
              <a:gdLst>
                <a:gd name="T0" fmla="*/ 21 w 177"/>
                <a:gd name="T1" fmla="*/ 18 h 146"/>
                <a:gd name="T2" fmla="*/ 23 w 177"/>
                <a:gd name="T3" fmla="*/ 15 h 146"/>
                <a:gd name="T4" fmla="*/ 22 w 177"/>
                <a:gd name="T5" fmla="*/ 14 h 146"/>
                <a:gd name="T6" fmla="*/ 21 w 177"/>
                <a:gd name="T7" fmla="*/ 12 h 146"/>
                <a:gd name="T8" fmla="*/ 18 w 177"/>
                <a:gd name="T9" fmla="*/ 8 h 146"/>
                <a:gd name="T10" fmla="*/ 16 w 177"/>
                <a:gd name="T11" fmla="*/ 5 h 146"/>
                <a:gd name="T12" fmla="*/ 12 w 177"/>
                <a:gd name="T13" fmla="*/ 2 h 146"/>
                <a:gd name="T14" fmla="*/ 9 w 177"/>
                <a:gd name="T15" fmla="*/ 0 h 146"/>
                <a:gd name="T16" fmla="*/ 5 w 177"/>
                <a:gd name="T17" fmla="*/ 1 h 146"/>
                <a:gd name="T18" fmla="*/ 2 w 177"/>
                <a:gd name="T19" fmla="*/ 5 h 146"/>
                <a:gd name="T20" fmla="*/ 1 w 177"/>
                <a:gd name="T21" fmla="*/ 8 h 146"/>
                <a:gd name="T22" fmla="*/ 0 w 177"/>
                <a:gd name="T23" fmla="*/ 10 h 146"/>
                <a:gd name="T24" fmla="*/ 1 w 177"/>
                <a:gd name="T25" fmla="*/ 12 h 146"/>
                <a:gd name="T26" fmla="*/ 1 w 177"/>
                <a:gd name="T27" fmla="*/ 14 h 146"/>
                <a:gd name="T28" fmla="*/ 3 w 177"/>
                <a:gd name="T29" fmla="*/ 15 h 146"/>
                <a:gd name="T30" fmla="*/ 4 w 177"/>
                <a:gd name="T31" fmla="*/ 16 h 146"/>
                <a:gd name="T32" fmla="*/ 6 w 177"/>
                <a:gd name="T33" fmla="*/ 17 h 146"/>
                <a:gd name="T34" fmla="*/ 8 w 177"/>
                <a:gd name="T35" fmla="*/ 18 h 146"/>
                <a:gd name="T36" fmla="*/ 10 w 177"/>
                <a:gd name="T37" fmla="*/ 18 h 146"/>
                <a:gd name="T38" fmla="*/ 13 w 177"/>
                <a:gd name="T39" fmla="*/ 18 h 146"/>
                <a:gd name="T40" fmla="*/ 15 w 177"/>
                <a:gd name="T41" fmla="*/ 18 h 146"/>
                <a:gd name="T42" fmla="*/ 17 w 177"/>
                <a:gd name="T43" fmla="*/ 19 h 146"/>
                <a:gd name="T44" fmla="*/ 18 w 177"/>
                <a:gd name="T45" fmla="*/ 19 h 146"/>
                <a:gd name="T46" fmla="*/ 20 w 177"/>
                <a:gd name="T47" fmla="*/ 18 h 146"/>
                <a:gd name="T48" fmla="*/ 21 w 177"/>
                <a:gd name="T49" fmla="*/ 18 h 146"/>
                <a:gd name="T50" fmla="*/ 21 w 177"/>
                <a:gd name="T51" fmla="*/ 18 h 14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77" h="146">
                  <a:moveTo>
                    <a:pt x="163" y="144"/>
                  </a:moveTo>
                  <a:lnTo>
                    <a:pt x="177" y="118"/>
                  </a:lnTo>
                  <a:lnTo>
                    <a:pt x="172" y="110"/>
                  </a:lnTo>
                  <a:lnTo>
                    <a:pt x="161" y="89"/>
                  </a:lnTo>
                  <a:lnTo>
                    <a:pt x="144" y="62"/>
                  </a:lnTo>
                  <a:lnTo>
                    <a:pt x="122" y="33"/>
                  </a:lnTo>
                  <a:lnTo>
                    <a:pt x="95" y="11"/>
                  </a:lnTo>
                  <a:lnTo>
                    <a:pt x="69" y="0"/>
                  </a:lnTo>
                  <a:lnTo>
                    <a:pt x="40" y="7"/>
                  </a:lnTo>
                  <a:lnTo>
                    <a:pt x="14" y="38"/>
                  </a:lnTo>
                  <a:lnTo>
                    <a:pt x="3" y="60"/>
                  </a:lnTo>
                  <a:lnTo>
                    <a:pt x="0" y="78"/>
                  </a:lnTo>
                  <a:lnTo>
                    <a:pt x="1" y="94"/>
                  </a:lnTo>
                  <a:lnTo>
                    <a:pt x="8" y="106"/>
                  </a:lnTo>
                  <a:lnTo>
                    <a:pt x="17" y="117"/>
                  </a:lnTo>
                  <a:lnTo>
                    <a:pt x="30" y="126"/>
                  </a:lnTo>
                  <a:lnTo>
                    <a:pt x="46" y="132"/>
                  </a:lnTo>
                  <a:lnTo>
                    <a:pt x="62" y="138"/>
                  </a:lnTo>
                  <a:lnTo>
                    <a:pt x="79" y="141"/>
                  </a:lnTo>
                  <a:lnTo>
                    <a:pt x="98" y="143"/>
                  </a:lnTo>
                  <a:lnTo>
                    <a:pt x="115" y="144"/>
                  </a:lnTo>
                  <a:lnTo>
                    <a:pt x="130" y="146"/>
                  </a:lnTo>
                  <a:lnTo>
                    <a:pt x="144" y="146"/>
                  </a:lnTo>
                  <a:lnTo>
                    <a:pt x="154" y="144"/>
                  </a:lnTo>
                  <a:lnTo>
                    <a:pt x="161" y="144"/>
                  </a:lnTo>
                  <a:lnTo>
                    <a:pt x="163" y="144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464" name="Freeform 789"/>
            <p:cNvSpPr/>
            <p:nvPr/>
          </p:nvSpPr>
          <p:spPr bwMode="auto">
            <a:xfrm>
              <a:off x="2359" y="2133"/>
              <a:ext cx="89" cy="71"/>
            </a:xfrm>
            <a:custGeom>
              <a:avLst/>
              <a:gdLst>
                <a:gd name="T0" fmla="*/ 23 w 178"/>
                <a:gd name="T1" fmla="*/ 3 h 143"/>
                <a:gd name="T2" fmla="*/ 21 w 178"/>
                <a:gd name="T3" fmla="*/ 0 h 143"/>
                <a:gd name="T4" fmla="*/ 21 w 178"/>
                <a:gd name="T5" fmla="*/ 0 h 143"/>
                <a:gd name="T6" fmla="*/ 20 w 178"/>
                <a:gd name="T7" fmla="*/ 0 h 143"/>
                <a:gd name="T8" fmla="*/ 19 w 178"/>
                <a:gd name="T9" fmla="*/ 0 h 143"/>
                <a:gd name="T10" fmla="*/ 17 w 178"/>
                <a:gd name="T11" fmla="*/ 0 h 143"/>
                <a:gd name="T12" fmla="*/ 15 w 178"/>
                <a:gd name="T13" fmla="*/ 0 h 143"/>
                <a:gd name="T14" fmla="*/ 13 w 178"/>
                <a:gd name="T15" fmla="*/ 0 h 143"/>
                <a:gd name="T16" fmla="*/ 10 w 178"/>
                <a:gd name="T17" fmla="*/ 0 h 143"/>
                <a:gd name="T18" fmla="*/ 8 w 178"/>
                <a:gd name="T19" fmla="*/ 0 h 143"/>
                <a:gd name="T20" fmla="*/ 6 w 178"/>
                <a:gd name="T21" fmla="*/ 1 h 143"/>
                <a:gd name="T22" fmla="*/ 4 w 178"/>
                <a:gd name="T23" fmla="*/ 2 h 143"/>
                <a:gd name="T24" fmla="*/ 3 w 178"/>
                <a:gd name="T25" fmla="*/ 3 h 143"/>
                <a:gd name="T26" fmla="*/ 1 w 178"/>
                <a:gd name="T27" fmla="*/ 4 h 143"/>
                <a:gd name="T28" fmla="*/ 1 w 178"/>
                <a:gd name="T29" fmla="*/ 6 h 143"/>
                <a:gd name="T30" fmla="*/ 0 w 178"/>
                <a:gd name="T31" fmla="*/ 8 h 143"/>
                <a:gd name="T32" fmla="*/ 1 w 178"/>
                <a:gd name="T33" fmla="*/ 10 h 143"/>
                <a:gd name="T34" fmla="*/ 2 w 178"/>
                <a:gd name="T35" fmla="*/ 13 h 143"/>
                <a:gd name="T36" fmla="*/ 6 w 178"/>
                <a:gd name="T37" fmla="*/ 16 h 143"/>
                <a:gd name="T38" fmla="*/ 9 w 178"/>
                <a:gd name="T39" fmla="*/ 17 h 143"/>
                <a:gd name="T40" fmla="*/ 12 w 178"/>
                <a:gd name="T41" fmla="*/ 16 h 143"/>
                <a:gd name="T42" fmla="*/ 16 w 178"/>
                <a:gd name="T43" fmla="*/ 13 h 143"/>
                <a:gd name="T44" fmla="*/ 19 w 178"/>
                <a:gd name="T45" fmla="*/ 10 h 143"/>
                <a:gd name="T46" fmla="*/ 21 w 178"/>
                <a:gd name="T47" fmla="*/ 6 h 143"/>
                <a:gd name="T48" fmla="*/ 22 w 178"/>
                <a:gd name="T49" fmla="*/ 4 h 143"/>
                <a:gd name="T50" fmla="*/ 23 w 178"/>
                <a:gd name="T51" fmla="*/ 3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78" h="143">
                  <a:moveTo>
                    <a:pt x="178" y="27"/>
                  </a:moveTo>
                  <a:lnTo>
                    <a:pt x="164" y="1"/>
                  </a:lnTo>
                  <a:lnTo>
                    <a:pt x="162" y="1"/>
                  </a:lnTo>
                  <a:lnTo>
                    <a:pt x="155" y="1"/>
                  </a:lnTo>
                  <a:lnTo>
                    <a:pt x="145" y="0"/>
                  </a:lnTo>
                  <a:lnTo>
                    <a:pt x="131" y="0"/>
                  </a:lnTo>
                  <a:lnTo>
                    <a:pt x="116" y="1"/>
                  </a:lnTo>
                  <a:lnTo>
                    <a:pt x="99" y="2"/>
                  </a:lnTo>
                  <a:lnTo>
                    <a:pt x="80" y="5"/>
                  </a:lnTo>
                  <a:lnTo>
                    <a:pt x="63" y="7"/>
                  </a:lnTo>
                  <a:lnTo>
                    <a:pt x="46" y="13"/>
                  </a:lnTo>
                  <a:lnTo>
                    <a:pt x="31" y="18"/>
                  </a:lnTo>
                  <a:lnTo>
                    <a:pt x="18" y="27"/>
                  </a:lnTo>
                  <a:lnTo>
                    <a:pt x="8" y="37"/>
                  </a:lnTo>
                  <a:lnTo>
                    <a:pt x="2" y="50"/>
                  </a:lnTo>
                  <a:lnTo>
                    <a:pt x="0" y="65"/>
                  </a:lnTo>
                  <a:lnTo>
                    <a:pt x="4" y="83"/>
                  </a:lnTo>
                  <a:lnTo>
                    <a:pt x="14" y="104"/>
                  </a:lnTo>
                  <a:lnTo>
                    <a:pt x="41" y="135"/>
                  </a:lnTo>
                  <a:lnTo>
                    <a:pt x="69" y="143"/>
                  </a:lnTo>
                  <a:lnTo>
                    <a:pt x="96" y="132"/>
                  </a:lnTo>
                  <a:lnTo>
                    <a:pt x="122" y="111"/>
                  </a:lnTo>
                  <a:lnTo>
                    <a:pt x="145" y="83"/>
                  </a:lnTo>
                  <a:lnTo>
                    <a:pt x="162" y="55"/>
                  </a:lnTo>
                  <a:lnTo>
                    <a:pt x="174" y="35"/>
                  </a:lnTo>
                  <a:lnTo>
                    <a:pt x="178" y="27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465" name="Freeform 790"/>
            <p:cNvSpPr/>
            <p:nvPr/>
          </p:nvSpPr>
          <p:spPr bwMode="auto">
            <a:xfrm>
              <a:off x="2432" y="2151"/>
              <a:ext cx="66" cy="90"/>
            </a:xfrm>
            <a:custGeom>
              <a:avLst/>
              <a:gdLst>
                <a:gd name="T0" fmla="*/ 11 w 132"/>
                <a:gd name="T1" fmla="*/ 0 h 181"/>
                <a:gd name="T2" fmla="*/ 7 w 132"/>
                <a:gd name="T3" fmla="*/ 0 h 181"/>
                <a:gd name="T4" fmla="*/ 6 w 132"/>
                <a:gd name="T5" fmla="*/ 1 h 181"/>
                <a:gd name="T6" fmla="*/ 5 w 132"/>
                <a:gd name="T7" fmla="*/ 3 h 181"/>
                <a:gd name="T8" fmla="*/ 3 w 132"/>
                <a:gd name="T9" fmla="*/ 7 h 181"/>
                <a:gd name="T10" fmla="*/ 1 w 132"/>
                <a:gd name="T11" fmla="*/ 11 h 181"/>
                <a:gd name="T12" fmla="*/ 0 w 132"/>
                <a:gd name="T13" fmla="*/ 15 h 181"/>
                <a:gd name="T14" fmla="*/ 1 w 132"/>
                <a:gd name="T15" fmla="*/ 19 h 181"/>
                <a:gd name="T16" fmla="*/ 3 w 132"/>
                <a:gd name="T17" fmla="*/ 21 h 181"/>
                <a:gd name="T18" fmla="*/ 8 w 132"/>
                <a:gd name="T19" fmla="*/ 22 h 181"/>
                <a:gd name="T20" fmla="*/ 14 w 132"/>
                <a:gd name="T21" fmla="*/ 21 h 181"/>
                <a:gd name="T22" fmla="*/ 16 w 132"/>
                <a:gd name="T23" fmla="*/ 19 h 181"/>
                <a:gd name="T24" fmla="*/ 17 w 132"/>
                <a:gd name="T25" fmla="*/ 15 h 181"/>
                <a:gd name="T26" fmla="*/ 16 w 132"/>
                <a:gd name="T27" fmla="*/ 11 h 181"/>
                <a:gd name="T28" fmla="*/ 15 w 132"/>
                <a:gd name="T29" fmla="*/ 7 h 181"/>
                <a:gd name="T30" fmla="*/ 13 w 132"/>
                <a:gd name="T31" fmla="*/ 3 h 181"/>
                <a:gd name="T32" fmla="*/ 11 w 132"/>
                <a:gd name="T33" fmla="*/ 1 h 181"/>
                <a:gd name="T34" fmla="*/ 11 w 132"/>
                <a:gd name="T35" fmla="*/ 0 h 18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32" h="181">
                  <a:moveTo>
                    <a:pt x="82" y="0"/>
                  </a:moveTo>
                  <a:lnTo>
                    <a:pt x="52" y="0"/>
                  </a:lnTo>
                  <a:lnTo>
                    <a:pt x="47" y="8"/>
                  </a:lnTo>
                  <a:lnTo>
                    <a:pt x="35" y="29"/>
                  </a:lnTo>
                  <a:lnTo>
                    <a:pt x="20" y="57"/>
                  </a:lnTo>
                  <a:lnTo>
                    <a:pt x="7" y="90"/>
                  </a:lnTo>
                  <a:lnTo>
                    <a:pt x="0" y="123"/>
                  </a:lnTo>
                  <a:lnTo>
                    <a:pt x="5" y="152"/>
                  </a:lnTo>
                  <a:lnTo>
                    <a:pt x="24" y="172"/>
                  </a:lnTo>
                  <a:lnTo>
                    <a:pt x="64" y="181"/>
                  </a:lnTo>
                  <a:lnTo>
                    <a:pt x="106" y="172"/>
                  </a:lnTo>
                  <a:lnTo>
                    <a:pt x="127" y="152"/>
                  </a:lnTo>
                  <a:lnTo>
                    <a:pt x="132" y="123"/>
                  </a:lnTo>
                  <a:lnTo>
                    <a:pt x="127" y="90"/>
                  </a:lnTo>
                  <a:lnTo>
                    <a:pt x="114" y="57"/>
                  </a:lnTo>
                  <a:lnTo>
                    <a:pt x="99" y="29"/>
                  </a:lnTo>
                  <a:lnTo>
                    <a:pt x="86" y="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466" name="Freeform 791"/>
            <p:cNvSpPr/>
            <p:nvPr/>
          </p:nvSpPr>
          <p:spPr bwMode="auto">
            <a:xfrm>
              <a:off x="2482" y="2132"/>
              <a:ext cx="88" cy="72"/>
            </a:xfrm>
            <a:custGeom>
              <a:avLst/>
              <a:gdLst>
                <a:gd name="T0" fmla="*/ 1 w 177"/>
                <a:gd name="T1" fmla="*/ 1 h 144"/>
                <a:gd name="T2" fmla="*/ 0 w 177"/>
                <a:gd name="T3" fmla="*/ 4 h 144"/>
                <a:gd name="T4" fmla="*/ 0 w 177"/>
                <a:gd name="T5" fmla="*/ 5 h 144"/>
                <a:gd name="T6" fmla="*/ 2 w 177"/>
                <a:gd name="T7" fmla="*/ 7 h 144"/>
                <a:gd name="T8" fmla="*/ 4 w 177"/>
                <a:gd name="T9" fmla="*/ 11 h 144"/>
                <a:gd name="T10" fmla="*/ 7 w 177"/>
                <a:gd name="T11" fmla="*/ 14 h 144"/>
                <a:gd name="T12" fmla="*/ 10 w 177"/>
                <a:gd name="T13" fmla="*/ 17 h 144"/>
                <a:gd name="T14" fmla="*/ 13 w 177"/>
                <a:gd name="T15" fmla="*/ 18 h 144"/>
                <a:gd name="T16" fmla="*/ 17 w 177"/>
                <a:gd name="T17" fmla="*/ 18 h 144"/>
                <a:gd name="T18" fmla="*/ 20 w 177"/>
                <a:gd name="T19" fmla="*/ 14 h 144"/>
                <a:gd name="T20" fmla="*/ 21 w 177"/>
                <a:gd name="T21" fmla="*/ 11 h 144"/>
                <a:gd name="T22" fmla="*/ 22 w 177"/>
                <a:gd name="T23" fmla="*/ 9 h 144"/>
                <a:gd name="T24" fmla="*/ 22 w 177"/>
                <a:gd name="T25" fmla="*/ 7 h 144"/>
                <a:gd name="T26" fmla="*/ 21 w 177"/>
                <a:gd name="T27" fmla="*/ 5 h 144"/>
                <a:gd name="T28" fmla="*/ 20 w 177"/>
                <a:gd name="T29" fmla="*/ 4 h 144"/>
                <a:gd name="T30" fmla="*/ 18 w 177"/>
                <a:gd name="T31" fmla="*/ 3 h 144"/>
                <a:gd name="T32" fmla="*/ 16 w 177"/>
                <a:gd name="T33" fmla="*/ 2 h 144"/>
                <a:gd name="T34" fmla="*/ 14 w 177"/>
                <a:gd name="T35" fmla="*/ 1 h 144"/>
                <a:gd name="T36" fmla="*/ 12 w 177"/>
                <a:gd name="T37" fmla="*/ 1 h 144"/>
                <a:gd name="T38" fmla="*/ 10 w 177"/>
                <a:gd name="T39" fmla="*/ 1 h 144"/>
                <a:gd name="T40" fmla="*/ 7 w 177"/>
                <a:gd name="T41" fmla="*/ 1 h 144"/>
                <a:gd name="T42" fmla="*/ 6 w 177"/>
                <a:gd name="T43" fmla="*/ 0 h 144"/>
                <a:gd name="T44" fmla="*/ 4 w 177"/>
                <a:gd name="T45" fmla="*/ 0 h 144"/>
                <a:gd name="T46" fmla="*/ 3 w 177"/>
                <a:gd name="T47" fmla="*/ 1 h 144"/>
                <a:gd name="T48" fmla="*/ 2 w 177"/>
                <a:gd name="T49" fmla="*/ 1 h 144"/>
                <a:gd name="T50" fmla="*/ 1 w 177"/>
                <a:gd name="T51" fmla="*/ 1 h 14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77" h="144">
                  <a:moveTo>
                    <a:pt x="15" y="1"/>
                  </a:moveTo>
                  <a:lnTo>
                    <a:pt x="0" y="26"/>
                  </a:lnTo>
                  <a:lnTo>
                    <a:pt x="5" y="34"/>
                  </a:lnTo>
                  <a:lnTo>
                    <a:pt x="16" y="55"/>
                  </a:lnTo>
                  <a:lnTo>
                    <a:pt x="33" y="83"/>
                  </a:lnTo>
                  <a:lnTo>
                    <a:pt x="56" y="110"/>
                  </a:lnTo>
                  <a:lnTo>
                    <a:pt x="82" y="132"/>
                  </a:lnTo>
                  <a:lnTo>
                    <a:pt x="109" y="144"/>
                  </a:lnTo>
                  <a:lnTo>
                    <a:pt x="137" y="137"/>
                  </a:lnTo>
                  <a:lnTo>
                    <a:pt x="164" y="106"/>
                  </a:lnTo>
                  <a:lnTo>
                    <a:pt x="174" y="85"/>
                  </a:lnTo>
                  <a:lnTo>
                    <a:pt x="177" y="67"/>
                  </a:lnTo>
                  <a:lnTo>
                    <a:pt x="176" y="50"/>
                  </a:lnTo>
                  <a:lnTo>
                    <a:pt x="170" y="38"/>
                  </a:lnTo>
                  <a:lnTo>
                    <a:pt x="161" y="27"/>
                  </a:lnTo>
                  <a:lnTo>
                    <a:pt x="147" y="19"/>
                  </a:lnTo>
                  <a:lnTo>
                    <a:pt x="132" y="12"/>
                  </a:lnTo>
                  <a:lnTo>
                    <a:pt x="116" y="8"/>
                  </a:lnTo>
                  <a:lnTo>
                    <a:pt x="98" y="4"/>
                  </a:lnTo>
                  <a:lnTo>
                    <a:pt x="81" y="2"/>
                  </a:lnTo>
                  <a:lnTo>
                    <a:pt x="63" y="1"/>
                  </a:lnTo>
                  <a:lnTo>
                    <a:pt x="48" y="0"/>
                  </a:lnTo>
                  <a:lnTo>
                    <a:pt x="35" y="0"/>
                  </a:lnTo>
                  <a:lnTo>
                    <a:pt x="24" y="1"/>
                  </a:lnTo>
                  <a:lnTo>
                    <a:pt x="17" y="1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467" name="Freeform 792"/>
            <p:cNvSpPr/>
            <p:nvPr/>
          </p:nvSpPr>
          <p:spPr bwMode="auto">
            <a:xfrm>
              <a:off x="2481" y="2051"/>
              <a:ext cx="90" cy="72"/>
            </a:xfrm>
            <a:custGeom>
              <a:avLst/>
              <a:gdLst>
                <a:gd name="T0" fmla="*/ 0 w 180"/>
                <a:gd name="T1" fmla="*/ 15 h 143"/>
                <a:gd name="T2" fmla="*/ 2 w 180"/>
                <a:gd name="T3" fmla="*/ 18 h 143"/>
                <a:gd name="T4" fmla="*/ 3 w 180"/>
                <a:gd name="T5" fmla="*/ 18 h 143"/>
                <a:gd name="T6" fmla="*/ 3 w 180"/>
                <a:gd name="T7" fmla="*/ 18 h 143"/>
                <a:gd name="T8" fmla="*/ 5 w 180"/>
                <a:gd name="T9" fmla="*/ 18 h 143"/>
                <a:gd name="T10" fmla="*/ 6 w 180"/>
                <a:gd name="T11" fmla="*/ 18 h 143"/>
                <a:gd name="T12" fmla="*/ 8 w 180"/>
                <a:gd name="T13" fmla="*/ 18 h 143"/>
                <a:gd name="T14" fmla="*/ 10 w 180"/>
                <a:gd name="T15" fmla="*/ 18 h 143"/>
                <a:gd name="T16" fmla="*/ 13 w 180"/>
                <a:gd name="T17" fmla="*/ 18 h 143"/>
                <a:gd name="T18" fmla="*/ 15 w 180"/>
                <a:gd name="T19" fmla="*/ 17 h 143"/>
                <a:gd name="T20" fmla="*/ 17 w 180"/>
                <a:gd name="T21" fmla="*/ 17 h 143"/>
                <a:gd name="T22" fmla="*/ 19 w 180"/>
                <a:gd name="T23" fmla="*/ 16 h 143"/>
                <a:gd name="T24" fmla="*/ 21 w 180"/>
                <a:gd name="T25" fmla="*/ 15 h 143"/>
                <a:gd name="T26" fmla="*/ 22 w 180"/>
                <a:gd name="T27" fmla="*/ 14 h 143"/>
                <a:gd name="T28" fmla="*/ 23 w 180"/>
                <a:gd name="T29" fmla="*/ 12 h 143"/>
                <a:gd name="T30" fmla="*/ 23 w 180"/>
                <a:gd name="T31" fmla="*/ 10 h 143"/>
                <a:gd name="T32" fmla="*/ 22 w 180"/>
                <a:gd name="T33" fmla="*/ 8 h 143"/>
                <a:gd name="T34" fmla="*/ 21 w 180"/>
                <a:gd name="T35" fmla="*/ 5 h 143"/>
                <a:gd name="T36" fmla="*/ 18 w 180"/>
                <a:gd name="T37" fmla="*/ 1 h 143"/>
                <a:gd name="T38" fmla="*/ 14 w 180"/>
                <a:gd name="T39" fmla="*/ 0 h 143"/>
                <a:gd name="T40" fmla="*/ 11 w 180"/>
                <a:gd name="T41" fmla="*/ 2 h 143"/>
                <a:gd name="T42" fmla="*/ 7 w 180"/>
                <a:gd name="T43" fmla="*/ 4 h 143"/>
                <a:gd name="T44" fmla="*/ 5 w 180"/>
                <a:gd name="T45" fmla="*/ 8 h 143"/>
                <a:gd name="T46" fmla="*/ 2 w 180"/>
                <a:gd name="T47" fmla="*/ 11 h 143"/>
                <a:gd name="T48" fmla="*/ 1 w 180"/>
                <a:gd name="T49" fmla="*/ 14 h 143"/>
                <a:gd name="T50" fmla="*/ 0 w 180"/>
                <a:gd name="T51" fmla="*/ 15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80" h="143">
                  <a:moveTo>
                    <a:pt x="0" y="116"/>
                  </a:moveTo>
                  <a:lnTo>
                    <a:pt x="15" y="142"/>
                  </a:lnTo>
                  <a:lnTo>
                    <a:pt x="17" y="142"/>
                  </a:lnTo>
                  <a:lnTo>
                    <a:pt x="24" y="142"/>
                  </a:lnTo>
                  <a:lnTo>
                    <a:pt x="34" y="143"/>
                  </a:lnTo>
                  <a:lnTo>
                    <a:pt x="48" y="143"/>
                  </a:lnTo>
                  <a:lnTo>
                    <a:pt x="63" y="142"/>
                  </a:lnTo>
                  <a:lnTo>
                    <a:pt x="80" y="141"/>
                  </a:lnTo>
                  <a:lnTo>
                    <a:pt x="99" y="139"/>
                  </a:lnTo>
                  <a:lnTo>
                    <a:pt x="116" y="135"/>
                  </a:lnTo>
                  <a:lnTo>
                    <a:pt x="133" y="131"/>
                  </a:lnTo>
                  <a:lnTo>
                    <a:pt x="148" y="125"/>
                  </a:lnTo>
                  <a:lnTo>
                    <a:pt x="161" y="117"/>
                  </a:lnTo>
                  <a:lnTo>
                    <a:pt x="171" y="106"/>
                  </a:lnTo>
                  <a:lnTo>
                    <a:pt x="177" y="94"/>
                  </a:lnTo>
                  <a:lnTo>
                    <a:pt x="180" y="79"/>
                  </a:lnTo>
                  <a:lnTo>
                    <a:pt x="175" y="60"/>
                  </a:lnTo>
                  <a:lnTo>
                    <a:pt x="166" y="40"/>
                  </a:lnTo>
                  <a:lnTo>
                    <a:pt x="138" y="7"/>
                  </a:lnTo>
                  <a:lnTo>
                    <a:pt x="109" y="0"/>
                  </a:lnTo>
                  <a:lnTo>
                    <a:pt x="82" y="10"/>
                  </a:lnTo>
                  <a:lnTo>
                    <a:pt x="56" y="32"/>
                  </a:lnTo>
                  <a:lnTo>
                    <a:pt x="33" y="59"/>
                  </a:lnTo>
                  <a:lnTo>
                    <a:pt x="16" y="87"/>
                  </a:lnTo>
                  <a:lnTo>
                    <a:pt x="4" y="108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468" name="Freeform 793"/>
            <p:cNvSpPr/>
            <p:nvPr/>
          </p:nvSpPr>
          <p:spPr bwMode="auto">
            <a:xfrm>
              <a:off x="2654" y="1594"/>
              <a:ext cx="12" cy="12"/>
            </a:xfrm>
            <a:custGeom>
              <a:avLst/>
              <a:gdLst>
                <a:gd name="T0" fmla="*/ 2 w 24"/>
                <a:gd name="T1" fmla="*/ 3 h 24"/>
                <a:gd name="T2" fmla="*/ 1 w 24"/>
                <a:gd name="T3" fmla="*/ 3 h 24"/>
                <a:gd name="T4" fmla="*/ 1 w 24"/>
                <a:gd name="T5" fmla="*/ 3 h 24"/>
                <a:gd name="T6" fmla="*/ 1 w 24"/>
                <a:gd name="T7" fmla="*/ 2 h 24"/>
                <a:gd name="T8" fmla="*/ 0 w 24"/>
                <a:gd name="T9" fmla="*/ 2 h 24"/>
                <a:gd name="T10" fmla="*/ 1 w 24"/>
                <a:gd name="T11" fmla="*/ 1 h 24"/>
                <a:gd name="T12" fmla="*/ 1 w 24"/>
                <a:gd name="T13" fmla="*/ 1 h 24"/>
                <a:gd name="T14" fmla="*/ 1 w 24"/>
                <a:gd name="T15" fmla="*/ 1 h 24"/>
                <a:gd name="T16" fmla="*/ 2 w 24"/>
                <a:gd name="T17" fmla="*/ 0 h 24"/>
                <a:gd name="T18" fmla="*/ 3 w 24"/>
                <a:gd name="T19" fmla="*/ 1 h 24"/>
                <a:gd name="T20" fmla="*/ 3 w 24"/>
                <a:gd name="T21" fmla="*/ 1 h 24"/>
                <a:gd name="T22" fmla="*/ 3 w 24"/>
                <a:gd name="T23" fmla="*/ 1 h 24"/>
                <a:gd name="T24" fmla="*/ 3 w 24"/>
                <a:gd name="T25" fmla="*/ 2 h 24"/>
                <a:gd name="T26" fmla="*/ 3 w 24"/>
                <a:gd name="T27" fmla="*/ 2 h 24"/>
                <a:gd name="T28" fmla="*/ 3 w 24"/>
                <a:gd name="T29" fmla="*/ 3 h 24"/>
                <a:gd name="T30" fmla="*/ 3 w 24"/>
                <a:gd name="T31" fmla="*/ 3 h 24"/>
                <a:gd name="T32" fmla="*/ 2 w 24"/>
                <a:gd name="T33" fmla="*/ 3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2" y="24"/>
                  </a:moveTo>
                  <a:lnTo>
                    <a:pt x="8" y="23"/>
                  </a:lnTo>
                  <a:lnTo>
                    <a:pt x="3" y="21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7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1"/>
                  </a:lnTo>
                  <a:lnTo>
                    <a:pt x="17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469" name="Freeform 794"/>
            <p:cNvSpPr/>
            <p:nvPr/>
          </p:nvSpPr>
          <p:spPr bwMode="auto">
            <a:xfrm>
              <a:off x="2647" y="1554"/>
              <a:ext cx="26" cy="37"/>
            </a:xfrm>
            <a:custGeom>
              <a:avLst/>
              <a:gdLst>
                <a:gd name="T0" fmla="*/ 3 w 52"/>
                <a:gd name="T1" fmla="*/ 10 h 73"/>
                <a:gd name="T2" fmla="*/ 4 w 52"/>
                <a:gd name="T3" fmla="*/ 10 h 73"/>
                <a:gd name="T4" fmla="*/ 5 w 52"/>
                <a:gd name="T5" fmla="*/ 9 h 73"/>
                <a:gd name="T6" fmla="*/ 5 w 52"/>
                <a:gd name="T7" fmla="*/ 8 h 73"/>
                <a:gd name="T8" fmla="*/ 6 w 52"/>
                <a:gd name="T9" fmla="*/ 7 h 73"/>
                <a:gd name="T10" fmla="*/ 7 w 52"/>
                <a:gd name="T11" fmla="*/ 5 h 73"/>
                <a:gd name="T12" fmla="*/ 7 w 52"/>
                <a:gd name="T13" fmla="*/ 3 h 73"/>
                <a:gd name="T14" fmla="*/ 7 w 52"/>
                <a:gd name="T15" fmla="*/ 2 h 73"/>
                <a:gd name="T16" fmla="*/ 6 w 52"/>
                <a:gd name="T17" fmla="*/ 1 h 73"/>
                <a:gd name="T18" fmla="*/ 4 w 52"/>
                <a:gd name="T19" fmla="*/ 0 h 73"/>
                <a:gd name="T20" fmla="*/ 2 w 52"/>
                <a:gd name="T21" fmla="*/ 1 h 73"/>
                <a:gd name="T22" fmla="*/ 1 w 52"/>
                <a:gd name="T23" fmla="*/ 2 h 73"/>
                <a:gd name="T24" fmla="*/ 0 w 52"/>
                <a:gd name="T25" fmla="*/ 3 h 73"/>
                <a:gd name="T26" fmla="*/ 1 w 52"/>
                <a:gd name="T27" fmla="*/ 5 h 73"/>
                <a:gd name="T28" fmla="*/ 1 w 52"/>
                <a:gd name="T29" fmla="*/ 7 h 73"/>
                <a:gd name="T30" fmla="*/ 2 w 52"/>
                <a:gd name="T31" fmla="*/ 8 h 73"/>
                <a:gd name="T32" fmla="*/ 3 w 52"/>
                <a:gd name="T33" fmla="*/ 9 h 73"/>
                <a:gd name="T34" fmla="*/ 3 w 52"/>
                <a:gd name="T35" fmla="*/ 1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470" name="Freeform 795"/>
            <p:cNvSpPr/>
            <p:nvPr/>
          </p:nvSpPr>
          <p:spPr bwMode="auto">
            <a:xfrm>
              <a:off x="2647" y="1554"/>
              <a:ext cx="26" cy="37"/>
            </a:xfrm>
            <a:custGeom>
              <a:avLst/>
              <a:gdLst>
                <a:gd name="T0" fmla="*/ 3 w 52"/>
                <a:gd name="T1" fmla="*/ 10 h 73"/>
                <a:gd name="T2" fmla="*/ 4 w 52"/>
                <a:gd name="T3" fmla="*/ 10 h 73"/>
                <a:gd name="T4" fmla="*/ 5 w 52"/>
                <a:gd name="T5" fmla="*/ 9 h 73"/>
                <a:gd name="T6" fmla="*/ 5 w 52"/>
                <a:gd name="T7" fmla="*/ 8 h 73"/>
                <a:gd name="T8" fmla="*/ 6 w 52"/>
                <a:gd name="T9" fmla="*/ 7 h 73"/>
                <a:gd name="T10" fmla="*/ 7 w 52"/>
                <a:gd name="T11" fmla="*/ 5 h 73"/>
                <a:gd name="T12" fmla="*/ 7 w 52"/>
                <a:gd name="T13" fmla="*/ 3 h 73"/>
                <a:gd name="T14" fmla="*/ 7 w 52"/>
                <a:gd name="T15" fmla="*/ 2 h 73"/>
                <a:gd name="T16" fmla="*/ 6 w 52"/>
                <a:gd name="T17" fmla="*/ 1 h 73"/>
                <a:gd name="T18" fmla="*/ 4 w 52"/>
                <a:gd name="T19" fmla="*/ 0 h 73"/>
                <a:gd name="T20" fmla="*/ 2 w 52"/>
                <a:gd name="T21" fmla="*/ 1 h 73"/>
                <a:gd name="T22" fmla="*/ 1 w 52"/>
                <a:gd name="T23" fmla="*/ 2 h 73"/>
                <a:gd name="T24" fmla="*/ 0 w 52"/>
                <a:gd name="T25" fmla="*/ 3 h 73"/>
                <a:gd name="T26" fmla="*/ 1 w 52"/>
                <a:gd name="T27" fmla="*/ 5 h 73"/>
                <a:gd name="T28" fmla="*/ 1 w 52"/>
                <a:gd name="T29" fmla="*/ 7 h 73"/>
                <a:gd name="T30" fmla="*/ 2 w 52"/>
                <a:gd name="T31" fmla="*/ 8 h 73"/>
                <a:gd name="T32" fmla="*/ 3 w 52"/>
                <a:gd name="T33" fmla="*/ 9 h 73"/>
                <a:gd name="T34" fmla="*/ 3 w 52"/>
                <a:gd name="T35" fmla="*/ 1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471" name="Freeform 796"/>
            <p:cNvSpPr/>
            <p:nvPr/>
          </p:nvSpPr>
          <p:spPr bwMode="auto">
            <a:xfrm>
              <a:off x="2618" y="1569"/>
              <a:ext cx="36" cy="29"/>
            </a:xfrm>
            <a:custGeom>
              <a:avLst/>
              <a:gdLst>
                <a:gd name="T0" fmla="*/ 9 w 71"/>
                <a:gd name="T1" fmla="*/ 8 h 58"/>
                <a:gd name="T2" fmla="*/ 9 w 71"/>
                <a:gd name="T3" fmla="*/ 6 h 58"/>
                <a:gd name="T4" fmla="*/ 9 w 71"/>
                <a:gd name="T5" fmla="*/ 6 h 58"/>
                <a:gd name="T6" fmla="*/ 8 w 71"/>
                <a:gd name="T7" fmla="*/ 5 h 58"/>
                <a:gd name="T8" fmla="*/ 8 w 71"/>
                <a:gd name="T9" fmla="*/ 4 h 58"/>
                <a:gd name="T10" fmla="*/ 7 w 71"/>
                <a:gd name="T11" fmla="*/ 2 h 58"/>
                <a:gd name="T12" fmla="*/ 5 w 71"/>
                <a:gd name="T13" fmla="*/ 1 h 58"/>
                <a:gd name="T14" fmla="*/ 4 w 71"/>
                <a:gd name="T15" fmla="*/ 0 h 58"/>
                <a:gd name="T16" fmla="*/ 2 w 71"/>
                <a:gd name="T17" fmla="*/ 1 h 58"/>
                <a:gd name="T18" fmla="*/ 1 w 71"/>
                <a:gd name="T19" fmla="*/ 3 h 58"/>
                <a:gd name="T20" fmla="*/ 0 w 71"/>
                <a:gd name="T21" fmla="*/ 5 h 58"/>
                <a:gd name="T22" fmla="*/ 1 w 71"/>
                <a:gd name="T23" fmla="*/ 6 h 58"/>
                <a:gd name="T24" fmla="*/ 2 w 71"/>
                <a:gd name="T25" fmla="*/ 7 h 58"/>
                <a:gd name="T26" fmla="*/ 4 w 71"/>
                <a:gd name="T27" fmla="*/ 7 h 58"/>
                <a:gd name="T28" fmla="*/ 5 w 71"/>
                <a:gd name="T29" fmla="*/ 8 h 58"/>
                <a:gd name="T30" fmla="*/ 7 w 71"/>
                <a:gd name="T31" fmla="*/ 8 h 58"/>
                <a:gd name="T32" fmla="*/ 8 w 71"/>
                <a:gd name="T33" fmla="*/ 8 h 58"/>
                <a:gd name="T34" fmla="*/ 9 w 71"/>
                <a:gd name="T35" fmla="*/ 8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1" h="58">
                  <a:moveTo>
                    <a:pt x="66" y="58"/>
                  </a:moveTo>
                  <a:lnTo>
                    <a:pt x="71" y="48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5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7"/>
                  </a:lnTo>
                  <a:lnTo>
                    <a:pt x="0" y="33"/>
                  </a:lnTo>
                  <a:lnTo>
                    <a:pt x="3" y="43"/>
                  </a:lnTo>
                  <a:lnTo>
                    <a:pt x="11" y="51"/>
                  </a:lnTo>
                  <a:lnTo>
                    <a:pt x="25" y="56"/>
                  </a:lnTo>
                  <a:lnTo>
                    <a:pt x="39" y="58"/>
                  </a:lnTo>
                  <a:lnTo>
                    <a:pt x="52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472" name="Freeform 797"/>
            <p:cNvSpPr/>
            <p:nvPr/>
          </p:nvSpPr>
          <p:spPr bwMode="auto">
            <a:xfrm>
              <a:off x="2618" y="1602"/>
              <a:ext cx="36" cy="28"/>
            </a:xfrm>
            <a:custGeom>
              <a:avLst/>
              <a:gdLst>
                <a:gd name="T0" fmla="*/ 9 w 71"/>
                <a:gd name="T1" fmla="*/ 1 h 57"/>
                <a:gd name="T2" fmla="*/ 9 w 71"/>
                <a:gd name="T3" fmla="*/ 0 h 57"/>
                <a:gd name="T4" fmla="*/ 8 w 71"/>
                <a:gd name="T5" fmla="*/ 0 h 57"/>
                <a:gd name="T6" fmla="*/ 7 w 71"/>
                <a:gd name="T7" fmla="*/ 0 h 57"/>
                <a:gd name="T8" fmla="*/ 5 w 71"/>
                <a:gd name="T9" fmla="*/ 0 h 57"/>
                <a:gd name="T10" fmla="*/ 4 w 71"/>
                <a:gd name="T11" fmla="*/ 0 h 57"/>
                <a:gd name="T12" fmla="*/ 2 w 71"/>
                <a:gd name="T13" fmla="*/ 0 h 57"/>
                <a:gd name="T14" fmla="*/ 1 w 71"/>
                <a:gd name="T15" fmla="*/ 1 h 57"/>
                <a:gd name="T16" fmla="*/ 0 w 71"/>
                <a:gd name="T17" fmla="*/ 3 h 57"/>
                <a:gd name="T18" fmla="*/ 1 w 71"/>
                <a:gd name="T19" fmla="*/ 5 h 57"/>
                <a:gd name="T20" fmla="*/ 2 w 71"/>
                <a:gd name="T21" fmla="*/ 6 h 57"/>
                <a:gd name="T22" fmla="*/ 4 w 71"/>
                <a:gd name="T23" fmla="*/ 7 h 57"/>
                <a:gd name="T24" fmla="*/ 5 w 71"/>
                <a:gd name="T25" fmla="*/ 6 h 57"/>
                <a:gd name="T26" fmla="*/ 7 w 71"/>
                <a:gd name="T27" fmla="*/ 5 h 57"/>
                <a:gd name="T28" fmla="*/ 8 w 71"/>
                <a:gd name="T29" fmla="*/ 4 h 57"/>
                <a:gd name="T30" fmla="*/ 8 w 71"/>
                <a:gd name="T31" fmla="*/ 2 h 57"/>
                <a:gd name="T32" fmla="*/ 9 w 71"/>
                <a:gd name="T33" fmla="*/ 1 h 57"/>
                <a:gd name="T34" fmla="*/ 9 w 71"/>
                <a:gd name="T35" fmla="*/ 1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1" h="57">
                  <a:moveTo>
                    <a:pt x="71" y="10"/>
                  </a:moveTo>
                  <a:lnTo>
                    <a:pt x="66" y="0"/>
                  </a:lnTo>
                  <a:lnTo>
                    <a:pt x="62" y="0"/>
                  </a:lnTo>
                  <a:lnTo>
                    <a:pt x="53" y="0"/>
                  </a:lnTo>
                  <a:lnTo>
                    <a:pt x="39" y="0"/>
                  </a:lnTo>
                  <a:lnTo>
                    <a:pt x="25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2"/>
                  </a:lnTo>
                  <a:lnTo>
                    <a:pt x="16" y="54"/>
                  </a:lnTo>
                  <a:lnTo>
                    <a:pt x="28" y="57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8" y="33"/>
                  </a:lnTo>
                  <a:lnTo>
                    <a:pt x="64" y="22"/>
                  </a:lnTo>
                  <a:lnTo>
                    <a:pt x="70" y="14"/>
                  </a:lnTo>
                  <a:lnTo>
                    <a:pt x="71" y="1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473" name="Freeform 798"/>
            <p:cNvSpPr/>
            <p:nvPr/>
          </p:nvSpPr>
          <p:spPr bwMode="auto">
            <a:xfrm>
              <a:off x="2647" y="1610"/>
              <a:ext cx="26" cy="36"/>
            </a:xfrm>
            <a:custGeom>
              <a:avLst/>
              <a:gdLst>
                <a:gd name="T0" fmla="*/ 4 w 52"/>
                <a:gd name="T1" fmla="*/ 0 h 73"/>
                <a:gd name="T2" fmla="*/ 3 w 52"/>
                <a:gd name="T3" fmla="*/ 0 h 73"/>
                <a:gd name="T4" fmla="*/ 3 w 52"/>
                <a:gd name="T5" fmla="*/ 0 h 73"/>
                <a:gd name="T6" fmla="*/ 2 w 52"/>
                <a:gd name="T7" fmla="*/ 1 h 73"/>
                <a:gd name="T8" fmla="*/ 1 w 52"/>
                <a:gd name="T9" fmla="*/ 2 h 73"/>
                <a:gd name="T10" fmla="*/ 1 w 52"/>
                <a:gd name="T11" fmla="*/ 4 h 73"/>
                <a:gd name="T12" fmla="*/ 0 w 52"/>
                <a:gd name="T13" fmla="*/ 6 h 73"/>
                <a:gd name="T14" fmla="*/ 1 w 52"/>
                <a:gd name="T15" fmla="*/ 7 h 73"/>
                <a:gd name="T16" fmla="*/ 2 w 52"/>
                <a:gd name="T17" fmla="*/ 8 h 73"/>
                <a:gd name="T18" fmla="*/ 4 w 52"/>
                <a:gd name="T19" fmla="*/ 9 h 73"/>
                <a:gd name="T20" fmla="*/ 6 w 52"/>
                <a:gd name="T21" fmla="*/ 8 h 73"/>
                <a:gd name="T22" fmla="*/ 7 w 52"/>
                <a:gd name="T23" fmla="*/ 7 h 73"/>
                <a:gd name="T24" fmla="*/ 7 w 52"/>
                <a:gd name="T25" fmla="*/ 6 h 73"/>
                <a:gd name="T26" fmla="*/ 7 w 52"/>
                <a:gd name="T27" fmla="*/ 4 h 73"/>
                <a:gd name="T28" fmla="*/ 6 w 52"/>
                <a:gd name="T29" fmla="*/ 2 h 73"/>
                <a:gd name="T30" fmla="*/ 5 w 52"/>
                <a:gd name="T31" fmla="*/ 1 h 73"/>
                <a:gd name="T32" fmla="*/ 5 w 52"/>
                <a:gd name="T33" fmla="*/ 0 h 73"/>
                <a:gd name="T34" fmla="*/ 4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2" h="73">
                  <a:moveTo>
                    <a:pt x="32" y="0"/>
                  </a:moveTo>
                  <a:lnTo>
                    <a:pt x="20" y="0"/>
                  </a:lnTo>
                  <a:lnTo>
                    <a:pt x="18" y="4"/>
                  </a:lnTo>
                  <a:lnTo>
                    <a:pt x="14" y="12"/>
                  </a:lnTo>
                  <a:lnTo>
                    <a:pt x="8" y="23"/>
                  </a:lnTo>
                  <a:lnTo>
                    <a:pt x="2" y="36"/>
                  </a:lnTo>
                  <a:lnTo>
                    <a:pt x="0" y="50"/>
                  </a:lnTo>
                  <a:lnTo>
                    <a:pt x="1" y="61"/>
                  </a:lnTo>
                  <a:lnTo>
                    <a:pt x="9" y="69"/>
                  </a:lnTo>
                  <a:lnTo>
                    <a:pt x="25" y="73"/>
                  </a:lnTo>
                  <a:lnTo>
                    <a:pt x="41" y="69"/>
                  </a:lnTo>
                  <a:lnTo>
                    <a:pt x="50" y="61"/>
                  </a:lnTo>
                  <a:lnTo>
                    <a:pt x="52" y="50"/>
                  </a:lnTo>
                  <a:lnTo>
                    <a:pt x="49" y="36"/>
                  </a:lnTo>
                  <a:lnTo>
                    <a:pt x="45" y="23"/>
                  </a:lnTo>
                  <a:lnTo>
                    <a:pt x="39" y="12"/>
                  </a:lnTo>
                  <a:lnTo>
                    <a:pt x="34" y="4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474" name="Freeform 799"/>
            <p:cNvSpPr/>
            <p:nvPr/>
          </p:nvSpPr>
          <p:spPr bwMode="auto">
            <a:xfrm>
              <a:off x="2667" y="1602"/>
              <a:ext cx="36" cy="28"/>
            </a:xfrm>
            <a:custGeom>
              <a:avLst/>
              <a:gdLst>
                <a:gd name="T0" fmla="*/ 1 w 71"/>
                <a:gd name="T1" fmla="*/ 0 h 57"/>
                <a:gd name="T2" fmla="*/ 0 w 71"/>
                <a:gd name="T3" fmla="*/ 1 h 57"/>
                <a:gd name="T4" fmla="*/ 1 w 71"/>
                <a:gd name="T5" fmla="*/ 1 h 57"/>
                <a:gd name="T6" fmla="*/ 1 w 71"/>
                <a:gd name="T7" fmla="*/ 2 h 57"/>
                <a:gd name="T8" fmla="*/ 2 w 71"/>
                <a:gd name="T9" fmla="*/ 4 h 57"/>
                <a:gd name="T10" fmla="*/ 3 w 71"/>
                <a:gd name="T11" fmla="*/ 5 h 57"/>
                <a:gd name="T12" fmla="*/ 4 w 71"/>
                <a:gd name="T13" fmla="*/ 6 h 57"/>
                <a:gd name="T14" fmla="*/ 6 w 71"/>
                <a:gd name="T15" fmla="*/ 7 h 57"/>
                <a:gd name="T16" fmla="*/ 7 w 71"/>
                <a:gd name="T17" fmla="*/ 6 h 57"/>
                <a:gd name="T18" fmla="*/ 9 w 71"/>
                <a:gd name="T19" fmla="*/ 5 h 57"/>
                <a:gd name="T20" fmla="*/ 9 w 71"/>
                <a:gd name="T21" fmla="*/ 3 h 57"/>
                <a:gd name="T22" fmla="*/ 9 w 71"/>
                <a:gd name="T23" fmla="*/ 1 h 57"/>
                <a:gd name="T24" fmla="*/ 8 w 71"/>
                <a:gd name="T25" fmla="*/ 0 h 57"/>
                <a:gd name="T26" fmla="*/ 6 w 71"/>
                <a:gd name="T27" fmla="*/ 0 h 57"/>
                <a:gd name="T28" fmla="*/ 4 w 71"/>
                <a:gd name="T29" fmla="*/ 0 h 57"/>
                <a:gd name="T30" fmla="*/ 3 w 71"/>
                <a:gd name="T31" fmla="*/ 0 h 57"/>
                <a:gd name="T32" fmla="*/ 2 w 71"/>
                <a:gd name="T33" fmla="*/ 0 h 57"/>
                <a:gd name="T34" fmla="*/ 1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1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7"/>
                  </a:lnTo>
                  <a:lnTo>
                    <a:pt x="55" y="54"/>
                  </a:lnTo>
                  <a:lnTo>
                    <a:pt x="66" y="42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475" name="Freeform 800"/>
            <p:cNvSpPr/>
            <p:nvPr/>
          </p:nvSpPr>
          <p:spPr bwMode="auto">
            <a:xfrm>
              <a:off x="2667" y="1569"/>
              <a:ext cx="36" cy="28"/>
            </a:xfrm>
            <a:custGeom>
              <a:avLst/>
              <a:gdLst>
                <a:gd name="T0" fmla="*/ 0 w 71"/>
                <a:gd name="T1" fmla="*/ 5 h 57"/>
                <a:gd name="T2" fmla="*/ 1 w 71"/>
                <a:gd name="T3" fmla="*/ 7 h 57"/>
                <a:gd name="T4" fmla="*/ 2 w 71"/>
                <a:gd name="T5" fmla="*/ 7 h 57"/>
                <a:gd name="T6" fmla="*/ 3 w 71"/>
                <a:gd name="T7" fmla="*/ 7 h 57"/>
                <a:gd name="T8" fmla="*/ 4 w 71"/>
                <a:gd name="T9" fmla="*/ 7 h 57"/>
                <a:gd name="T10" fmla="*/ 6 w 71"/>
                <a:gd name="T11" fmla="*/ 6 h 57"/>
                <a:gd name="T12" fmla="*/ 8 w 71"/>
                <a:gd name="T13" fmla="*/ 6 h 57"/>
                <a:gd name="T14" fmla="*/ 9 w 71"/>
                <a:gd name="T15" fmla="*/ 5 h 57"/>
                <a:gd name="T16" fmla="*/ 9 w 71"/>
                <a:gd name="T17" fmla="*/ 4 h 57"/>
                <a:gd name="T18" fmla="*/ 9 w 71"/>
                <a:gd name="T19" fmla="*/ 2 h 57"/>
                <a:gd name="T20" fmla="*/ 7 w 71"/>
                <a:gd name="T21" fmla="*/ 0 h 57"/>
                <a:gd name="T22" fmla="*/ 6 w 71"/>
                <a:gd name="T23" fmla="*/ 0 h 57"/>
                <a:gd name="T24" fmla="*/ 4 w 71"/>
                <a:gd name="T25" fmla="*/ 0 h 57"/>
                <a:gd name="T26" fmla="*/ 3 w 71"/>
                <a:gd name="T27" fmla="*/ 1 h 57"/>
                <a:gd name="T28" fmla="*/ 2 w 71"/>
                <a:gd name="T29" fmla="*/ 2 h 57"/>
                <a:gd name="T30" fmla="*/ 1 w 71"/>
                <a:gd name="T31" fmla="*/ 4 h 57"/>
                <a:gd name="T32" fmla="*/ 1 w 71"/>
                <a:gd name="T33" fmla="*/ 5 h 57"/>
                <a:gd name="T34" fmla="*/ 0 w 71"/>
                <a:gd name="T35" fmla="*/ 5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1" h="57">
                  <a:moveTo>
                    <a:pt x="0" y="47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6" y="55"/>
                  </a:lnTo>
                  <a:lnTo>
                    <a:pt x="59" y="50"/>
                  </a:lnTo>
                  <a:lnTo>
                    <a:pt x="68" y="43"/>
                  </a:lnTo>
                  <a:lnTo>
                    <a:pt x="71" y="32"/>
                  </a:lnTo>
                  <a:lnTo>
                    <a:pt x="66" y="17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2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476" name="Freeform 801"/>
            <p:cNvSpPr/>
            <p:nvPr/>
          </p:nvSpPr>
          <p:spPr bwMode="auto">
            <a:xfrm>
              <a:off x="3368" y="2439"/>
              <a:ext cx="12" cy="12"/>
            </a:xfrm>
            <a:custGeom>
              <a:avLst/>
              <a:gdLst>
                <a:gd name="T0" fmla="*/ 2 w 24"/>
                <a:gd name="T1" fmla="*/ 3 h 24"/>
                <a:gd name="T2" fmla="*/ 1 w 24"/>
                <a:gd name="T3" fmla="*/ 3 h 24"/>
                <a:gd name="T4" fmla="*/ 1 w 24"/>
                <a:gd name="T5" fmla="*/ 3 h 24"/>
                <a:gd name="T6" fmla="*/ 1 w 24"/>
                <a:gd name="T7" fmla="*/ 2 h 24"/>
                <a:gd name="T8" fmla="*/ 0 w 24"/>
                <a:gd name="T9" fmla="*/ 2 h 24"/>
                <a:gd name="T10" fmla="*/ 1 w 24"/>
                <a:gd name="T11" fmla="*/ 1 h 24"/>
                <a:gd name="T12" fmla="*/ 1 w 24"/>
                <a:gd name="T13" fmla="*/ 1 h 24"/>
                <a:gd name="T14" fmla="*/ 1 w 24"/>
                <a:gd name="T15" fmla="*/ 1 h 24"/>
                <a:gd name="T16" fmla="*/ 2 w 24"/>
                <a:gd name="T17" fmla="*/ 0 h 24"/>
                <a:gd name="T18" fmla="*/ 2 w 24"/>
                <a:gd name="T19" fmla="*/ 1 h 24"/>
                <a:gd name="T20" fmla="*/ 3 w 24"/>
                <a:gd name="T21" fmla="*/ 1 h 24"/>
                <a:gd name="T22" fmla="*/ 3 w 24"/>
                <a:gd name="T23" fmla="*/ 1 h 24"/>
                <a:gd name="T24" fmla="*/ 3 w 24"/>
                <a:gd name="T25" fmla="*/ 2 h 24"/>
                <a:gd name="T26" fmla="*/ 3 w 24"/>
                <a:gd name="T27" fmla="*/ 2 h 24"/>
                <a:gd name="T28" fmla="*/ 3 w 24"/>
                <a:gd name="T29" fmla="*/ 3 h 24"/>
                <a:gd name="T30" fmla="*/ 2 w 24"/>
                <a:gd name="T31" fmla="*/ 3 h 24"/>
                <a:gd name="T32" fmla="*/ 2 w 24"/>
                <a:gd name="T33" fmla="*/ 3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1" y="24"/>
                  </a:moveTo>
                  <a:lnTo>
                    <a:pt x="7" y="23"/>
                  </a:lnTo>
                  <a:lnTo>
                    <a:pt x="3" y="20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7" y="1"/>
                  </a:lnTo>
                  <a:lnTo>
                    <a:pt x="11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1" y="24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477" name="Freeform 802"/>
            <p:cNvSpPr/>
            <p:nvPr/>
          </p:nvSpPr>
          <p:spPr bwMode="auto">
            <a:xfrm>
              <a:off x="3361" y="2399"/>
              <a:ext cx="26" cy="36"/>
            </a:xfrm>
            <a:custGeom>
              <a:avLst/>
              <a:gdLst>
                <a:gd name="T0" fmla="*/ 2 w 53"/>
                <a:gd name="T1" fmla="*/ 9 h 73"/>
                <a:gd name="T2" fmla="*/ 4 w 53"/>
                <a:gd name="T3" fmla="*/ 9 h 73"/>
                <a:gd name="T4" fmla="*/ 4 w 53"/>
                <a:gd name="T5" fmla="*/ 8 h 73"/>
                <a:gd name="T6" fmla="*/ 4 w 53"/>
                <a:gd name="T7" fmla="*/ 7 h 73"/>
                <a:gd name="T8" fmla="*/ 5 w 53"/>
                <a:gd name="T9" fmla="*/ 6 h 73"/>
                <a:gd name="T10" fmla="*/ 6 w 53"/>
                <a:gd name="T11" fmla="*/ 4 h 73"/>
                <a:gd name="T12" fmla="*/ 6 w 53"/>
                <a:gd name="T13" fmla="*/ 2 h 73"/>
                <a:gd name="T14" fmla="*/ 6 w 53"/>
                <a:gd name="T15" fmla="*/ 1 h 73"/>
                <a:gd name="T16" fmla="*/ 5 w 53"/>
                <a:gd name="T17" fmla="*/ 0 h 73"/>
                <a:gd name="T18" fmla="*/ 3 w 53"/>
                <a:gd name="T19" fmla="*/ 0 h 73"/>
                <a:gd name="T20" fmla="*/ 1 w 53"/>
                <a:gd name="T21" fmla="*/ 0 h 73"/>
                <a:gd name="T22" fmla="*/ 0 w 53"/>
                <a:gd name="T23" fmla="*/ 1 h 73"/>
                <a:gd name="T24" fmla="*/ 0 w 53"/>
                <a:gd name="T25" fmla="*/ 2 h 73"/>
                <a:gd name="T26" fmla="*/ 0 w 53"/>
                <a:gd name="T27" fmla="*/ 4 h 73"/>
                <a:gd name="T28" fmla="*/ 0 w 53"/>
                <a:gd name="T29" fmla="*/ 6 h 73"/>
                <a:gd name="T30" fmla="*/ 1 w 53"/>
                <a:gd name="T31" fmla="*/ 7 h 73"/>
                <a:gd name="T32" fmla="*/ 2 w 53"/>
                <a:gd name="T33" fmla="*/ 8 h 73"/>
                <a:gd name="T34" fmla="*/ 2 w 53"/>
                <a:gd name="T35" fmla="*/ 9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478" name="Freeform 803"/>
            <p:cNvSpPr/>
            <p:nvPr/>
          </p:nvSpPr>
          <p:spPr bwMode="auto">
            <a:xfrm>
              <a:off x="3361" y="2399"/>
              <a:ext cx="26" cy="36"/>
            </a:xfrm>
            <a:custGeom>
              <a:avLst/>
              <a:gdLst>
                <a:gd name="T0" fmla="*/ 2 w 53"/>
                <a:gd name="T1" fmla="*/ 9 h 73"/>
                <a:gd name="T2" fmla="*/ 4 w 53"/>
                <a:gd name="T3" fmla="*/ 9 h 73"/>
                <a:gd name="T4" fmla="*/ 4 w 53"/>
                <a:gd name="T5" fmla="*/ 8 h 73"/>
                <a:gd name="T6" fmla="*/ 4 w 53"/>
                <a:gd name="T7" fmla="*/ 7 h 73"/>
                <a:gd name="T8" fmla="*/ 5 w 53"/>
                <a:gd name="T9" fmla="*/ 6 h 73"/>
                <a:gd name="T10" fmla="*/ 6 w 53"/>
                <a:gd name="T11" fmla="*/ 4 h 73"/>
                <a:gd name="T12" fmla="*/ 6 w 53"/>
                <a:gd name="T13" fmla="*/ 2 h 73"/>
                <a:gd name="T14" fmla="*/ 6 w 53"/>
                <a:gd name="T15" fmla="*/ 1 h 73"/>
                <a:gd name="T16" fmla="*/ 5 w 53"/>
                <a:gd name="T17" fmla="*/ 0 h 73"/>
                <a:gd name="T18" fmla="*/ 3 w 53"/>
                <a:gd name="T19" fmla="*/ 0 h 73"/>
                <a:gd name="T20" fmla="*/ 1 w 53"/>
                <a:gd name="T21" fmla="*/ 0 h 73"/>
                <a:gd name="T22" fmla="*/ 0 w 53"/>
                <a:gd name="T23" fmla="*/ 1 h 73"/>
                <a:gd name="T24" fmla="*/ 0 w 53"/>
                <a:gd name="T25" fmla="*/ 2 h 73"/>
                <a:gd name="T26" fmla="*/ 0 w 53"/>
                <a:gd name="T27" fmla="*/ 4 h 73"/>
                <a:gd name="T28" fmla="*/ 0 w 53"/>
                <a:gd name="T29" fmla="*/ 6 h 73"/>
                <a:gd name="T30" fmla="*/ 1 w 53"/>
                <a:gd name="T31" fmla="*/ 7 h 73"/>
                <a:gd name="T32" fmla="*/ 2 w 53"/>
                <a:gd name="T33" fmla="*/ 8 h 73"/>
                <a:gd name="T34" fmla="*/ 2 w 53"/>
                <a:gd name="T35" fmla="*/ 9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479" name="Freeform 804"/>
            <p:cNvSpPr/>
            <p:nvPr/>
          </p:nvSpPr>
          <p:spPr bwMode="auto">
            <a:xfrm>
              <a:off x="3331" y="2414"/>
              <a:ext cx="36" cy="29"/>
            </a:xfrm>
            <a:custGeom>
              <a:avLst/>
              <a:gdLst>
                <a:gd name="T0" fmla="*/ 9 w 71"/>
                <a:gd name="T1" fmla="*/ 8 h 58"/>
                <a:gd name="T2" fmla="*/ 9 w 71"/>
                <a:gd name="T3" fmla="*/ 6 h 58"/>
                <a:gd name="T4" fmla="*/ 9 w 71"/>
                <a:gd name="T5" fmla="*/ 6 h 58"/>
                <a:gd name="T6" fmla="*/ 8 w 71"/>
                <a:gd name="T7" fmla="*/ 5 h 58"/>
                <a:gd name="T8" fmla="*/ 8 w 71"/>
                <a:gd name="T9" fmla="*/ 3 h 58"/>
                <a:gd name="T10" fmla="*/ 7 w 71"/>
                <a:gd name="T11" fmla="*/ 2 h 58"/>
                <a:gd name="T12" fmla="*/ 5 w 71"/>
                <a:gd name="T13" fmla="*/ 1 h 58"/>
                <a:gd name="T14" fmla="*/ 4 w 71"/>
                <a:gd name="T15" fmla="*/ 0 h 58"/>
                <a:gd name="T16" fmla="*/ 2 w 71"/>
                <a:gd name="T17" fmla="*/ 1 h 58"/>
                <a:gd name="T18" fmla="*/ 1 w 71"/>
                <a:gd name="T19" fmla="*/ 2 h 58"/>
                <a:gd name="T20" fmla="*/ 0 w 71"/>
                <a:gd name="T21" fmla="*/ 4 h 58"/>
                <a:gd name="T22" fmla="*/ 1 w 71"/>
                <a:gd name="T23" fmla="*/ 6 h 58"/>
                <a:gd name="T24" fmla="*/ 2 w 71"/>
                <a:gd name="T25" fmla="*/ 7 h 58"/>
                <a:gd name="T26" fmla="*/ 4 w 71"/>
                <a:gd name="T27" fmla="*/ 7 h 58"/>
                <a:gd name="T28" fmla="*/ 5 w 71"/>
                <a:gd name="T29" fmla="*/ 8 h 58"/>
                <a:gd name="T30" fmla="*/ 7 w 71"/>
                <a:gd name="T31" fmla="*/ 8 h 58"/>
                <a:gd name="T32" fmla="*/ 8 w 71"/>
                <a:gd name="T33" fmla="*/ 8 h 58"/>
                <a:gd name="T34" fmla="*/ 9 w 71"/>
                <a:gd name="T35" fmla="*/ 8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1" h="58">
                  <a:moveTo>
                    <a:pt x="66" y="58"/>
                  </a:moveTo>
                  <a:lnTo>
                    <a:pt x="71" y="47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4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6"/>
                  </a:lnTo>
                  <a:lnTo>
                    <a:pt x="0" y="32"/>
                  </a:lnTo>
                  <a:lnTo>
                    <a:pt x="3" y="43"/>
                  </a:lnTo>
                  <a:lnTo>
                    <a:pt x="13" y="51"/>
                  </a:lnTo>
                  <a:lnTo>
                    <a:pt x="25" y="55"/>
                  </a:lnTo>
                  <a:lnTo>
                    <a:pt x="39" y="58"/>
                  </a:lnTo>
                  <a:lnTo>
                    <a:pt x="53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480" name="Freeform 805"/>
            <p:cNvSpPr/>
            <p:nvPr/>
          </p:nvSpPr>
          <p:spPr bwMode="auto">
            <a:xfrm>
              <a:off x="3331" y="2447"/>
              <a:ext cx="37" cy="28"/>
            </a:xfrm>
            <a:custGeom>
              <a:avLst/>
              <a:gdLst>
                <a:gd name="T0" fmla="*/ 10 w 72"/>
                <a:gd name="T1" fmla="*/ 2 h 56"/>
                <a:gd name="T2" fmla="*/ 9 w 72"/>
                <a:gd name="T3" fmla="*/ 0 h 56"/>
                <a:gd name="T4" fmla="*/ 8 w 72"/>
                <a:gd name="T5" fmla="*/ 0 h 56"/>
                <a:gd name="T6" fmla="*/ 7 w 72"/>
                <a:gd name="T7" fmla="*/ 0 h 56"/>
                <a:gd name="T8" fmla="*/ 6 w 72"/>
                <a:gd name="T9" fmla="*/ 0 h 56"/>
                <a:gd name="T10" fmla="*/ 4 w 72"/>
                <a:gd name="T11" fmla="*/ 1 h 56"/>
                <a:gd name="T12" fmla="*/ 2 w 72"/>
                <a:gd name="T13" fmla="*/ 1 h 56"/>
                <a:gd name="T14" fmla="*/ 1 w 72"/>
                <a:gd name="T15" fmla="*/ 2 h 56"/>
                <a:gd name="T16" fmla="*/ 0 w 72"/>
                <a:gd name="T17" fmla="*/ 4 h 56"/>
                <a:gd name="T18" fmla="*/ 1 w 72"/>
                <a:gd name="T19" fmla="*/ 6 h 56"/>
                <a:gd name="T20" fmla="*/ 3 w 72"/>
                <a:gd name="T21" fmla="*/ 7 h 56"/>
                <a:gd name="T22" fmla="*/ 4 w 72"/>
                <a:gd name="T23" fmla="*/ 7 h 56"/>
                <a:gd name="T24" fmla="*/ 5 w 72"/>
                <a:gd name="T25" fmla="*/ 7 h 56"/>
                <a:gd name="T26" fmla="*/ 7 w 72"/>
                <a:gd name="T27" fmla="*/ 6 h 56"/>
                <a:gd name="T28" fmla="*/ 8 w 72"/>
                <a:gd name="T29" fmla="*/ 5 h 56"/>
                <a:gd name="T30" fmla="*/ 9 w 72"/>
                <a:gd name="T31" fmla="*/ 3 h 56"/>
                <a:gd name="T32" fmla="*/ 10 w 72"/>
                <a:gd name="T33" fmla="*/ 2 h 56"/>
                <a:gd name="T34" fmla="*/ 10 w 72"/>
                <a:gd name="T35" fmla="*/ 2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" h="56">
                  <a:moveTo>
                    <a:pt x="72" y="10"/>
                  </a:moveTo>
                  <a:lnTo>
                    <a:pt x="67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1"/>
                  </a:lnTo>
                  <a:lnTo>
                    <a:pt x="17" y="54"/>
                  </a:lnTo>
                  <a:lnTo>
                    <a:pt x="29" y="56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9" y="33"/>
                  </a:lnTo>
                  <a:lnTo>
                    <a:pt x="66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481" name="Freeform 806"/>
            <p:cNvSpPr/>
            <p:nvPr/>
          </p:nvSpPr>
          <p:spPr bwMode="auto">
            <a:xfrm>
              <a:off x="3361" y="2454"/>
              <a:ext cx="26" cy="37"/>
            </a:xfrm>
            <a:custGeom>
              <a:avLst/>
              <a:gdLst>
                <a:gd name="T0" fmla="*/ 4 w 53"/>
                <a:gd name="T1" fmla="*/ 0 h 72"/>
                <a:gd name="T2" fmla="*/ 2 w 53"/>
                <a:gd name="T3" fmla="*/ 0 h 72"/>
                <a:gd name="T4" fmla="*/ 2 w 53"/>
                <a:gd name="T5" fmla="*/ 1 h 72"/>
                <a:gd name="T6" fmla="*/ 1 w 53"/>
                <a:gd name="T7" fmla="*/ 2 h 72"/>
                <a:gd name="T8" fmla="*/ 1 w 53"/>
                <a:gd name="T9" fmla="*/ 3 h 72"/>
                <a:gd name="T10" fmla="*/ 0 w 53"/>
                <a:gd name="T11" fmla="*/ 5 h 72"/>
                <a:gd name="T12" fmla="*/ 0 w 53"/>
                <a:gd name="T13" fmla="*/ 7 h 72"/>
                <a:gd name="T14" fmla="*/ 0 w 53"/>
                <a:gd name="T15" fmla="*/ 8 h 72"/>
                <a:gd name="T16" fmla="*/ 1 w 53"/>
                <a:gd name="T17" fmla="*/ 9 h 72"/>
                <a:gd name="T18" fmla="*/ 3 w 53"/>
                <a:gd name="T19" fmla="*/ 10 h 72"/>
                <a:gd name="T20" fmla="*/ 5 w 53"/>
                <a:gd name="T21" fmla="*/ 9 h 72"/>
                <a:gd name="T22" fmla="*/ 6 w 53"/>
                <a:gd name="T23" fmla="*/ 8 h 72"/>
                <a:gd name="T24" fmla="*/ 6 w 53"/>
                <a:gd name="T25" fmla="*/ 7 h 72"/>
                <a:gd name="T26" fmla="*/ 6 w 53"/>
                <a:gd name="T27" fmla="*/ 5 h 72"/>
                <a:gd name="T28" fmla="*/ 5 w 53"/>
                <a:gd name="T29" fmla="*/ 3 h 72"/>
                <a:gd name="T30" fmla="*/ 5 w 53"/>
                <a:gd name="T31" fmla="*/ 2 h 72"/>
                <a:gd name="T32" fmla="*/ 4 w 53"/>
                <a:gd name="T33" fmla="*/ 1 h 72"/>
                <a:gd name="T34" fmla="*/ 4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3" h="72">
                  <a:moveTo>
                    <a:pt x="33" y="0"/>
                  </a:moveTo>
                  <a:lnTo>
                    <a:pt x="20" y="0"/>
                  </a:lnTo>
                  <a:lnTo>
                    <a:pt x="18" y="3"/>
                  </a:lnTo>
                  <a:lnTo>
                    <a:pt x="13" y="11"/>
                  </a:lnTo>
                  <a:lnTo>
                    <a:pt x="8" y="23"/>
                  </a:lnTo>
                  <a:lnTo>
                    <a:pt x="3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6" y="72"/>
                  </a:lnTo>
                  <a:lnTo>
                    <a:pt x="42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0" y="35"/>
                  </a:lnTo>
                  <a:lnTo>
                    <a:pt x="46" y="23"/>
                  </a:lnTo>
                  <a:lnTo>
                    <a:pt x="40" y="11"/>
                  </a:lnTo>
                  <a:lnTo>
                    <a:pt x="35" y="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482" name="Freeform 807"/>
            <p:cNvSpPr/>
            <p:nvPr/>
          </p:nvSpPr>
          <p:spPr bwMode="auto">
            <a:xfrm>
              <a:off x="3381" y="2447"/>
              <a:ext cx="36" cy="28"/>
            </a:xfrm>
            <a:custGeom>
              <a:avLst/>
              <a:gdLst>
                <a:gd name="T0" fmla="*/ 1 w 71"/>
                <a:gd name="T1" fmla="*/ 0 h 56"/>
                <a:gd name="T2" fmla="*/ 0 w 71"/>
                <a:gd name="T3" fmla="*/ 2 h 56"/>
                <a:gd name="T4" fmla="*/ 1 w 71"/>
                <a:gd name="T5" fmla="*/ 2 h 56"/>
                <a:gd name="T6" fmla="*/ 1 w 71"/>
                <a:gd name="T7" fmla="*/ 3 h 56"/>
                <a:gd name="T8" fmla="*/ 2 w 71"/>
                <a:gd name="T9" fmla="*/ 5 h 56"/>
                <a:gd name="T10" fmla="*/ 3 w 71"/>
                <a:gd name="T11" fmla="*/ 6 h 56"/>
                <a:gd name="T12" fmla="*/ 4 w 71"/>
                <a:gd name="T13" fmla="*/ 7 h 56"/>
                <a:gd name="T14" fmla="*/ 6 w 71"/>
                <a:gd name="T15" fmla="*/ 7 h 56"/>
                <a:gd name="T16" fmla="*/ 7 w 71"/>
                <a:gd name="T17" fmla="*/ 7 h 56"/>
                <a:gd name="T18" fmla="*/ 9 w 71"/>
                <a:gd name="T19" fmla="*/ 6 h 56"/>
                <a:gd name="T20" fmla="*/ 9 w 71"/>
                <a:gd name="T21" fmla="*/ 4 h 56"/>
                <a:gd name="T22" fmla="*/ 9 w 71"/>
                <a:gd name="T23" fmla="*/ 2 h 56"/>
                <a:gd name="T24" fmla="*/ 8 w 71"/>
                <a:gd name="T25" fmla="*/ 1 h 56"/>
                <a:gd name="T26" fmla="*/ 6 w 71"/>
                <a:gd name="T27" fmla="*/ 1 h 56"/>
                <a:gd name="T28" fmla="*/ 4 w 71"/>
                <a:gd name="T29" fmla="*/ 0 h 56"/>
                <a:gd name="T30" fmla="*/ 3 w 71"/>
                <a:gd name="T31" fmla="*/ 0 h 56"/>
                <a:gd name="T32" fmla="*/ 2 w 71"/>
                <a:gd name="T33" fmla="*/ 0 h 56"/>
                <a:gd name="T34" fmla="*/ 1 w 71"/>
                <a:gd name="T35" fmla="*/ 0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1" h="56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6"/>
                  </a:lnTo>
                  <a:lnTo>
                    <a:pt x="55" y="54"/>
                  </a:lnTo>
                  <a:lnTo>
                    <a:pt x="66" y="41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59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483" name="Freeform 808"/>
            <p:cNvSpPr/>
            <p:nvPr/>
          </p:nvSpPr>
          <p:spPr bwMode="auto">
            <a:xfrm>
              <a:off x="3380" y="2414"/>
              <a:ext cx="37" cy="28"/>
            </a:xfrm>
            <a:custGeom>
              <a:avLst/>
              <a:gdLst>
                <a:gd name="T0" fmla="*/ 0 w 72"/>
                <a:gd name="T1" fmla="*/ 5 h 57"/>
                <a:gd name="T2" fmla="*/ 1 w 72"/>
                <a:gd name="T3" fmla="*/ 7 h 57"/>
                <a:gd name="T4" fmla="*/ 2 w 72"/>
                <a:gd name="T5" fmla="*/ 7 h 57"/>
                <a:gd name="T6" fmla="*/ 3 w 72"/>
                <a:gd name="T7" fmla="*/ 7 h 57"/>
                <a:gd name="T8" fmla="*/ 4 w 72"/>
                <a:gd name="T9" fmla="*/ 7 h 57"/>
                <a:gd name="T10" fmla="*/ 6 w 72"/>
                <a:gd name="T11" fmla="*/ 6 h 57"/>
                <a:gd name="T12" fmla="*/ 8 w 72"/>
                <a:gd name="T13" fmla="*/ 6 h 57"/>
                <a:gd name="T14" fmla="*/ 9 w 72"/>
                <a:gd name="T15" fmla="*/ 5 h 57"/>
                <a:gd name="T16" fmla="*/ 10 w 72"/>
                <a:gd name="T17" fmla="*/ 3 h 57"/>
                <a:gd name="T18" fmla="*/ 9 w 72"/>
                <a:gd name="T19" fmla="*/ 2 h 57"/>
                <a:gd name="T20" fmla="*/ 7 w 72"/>
                <a:gd name="T21" fmla="*/ 0 h 57"/>
                <a:gd name="T22" fmla="*/ 6 w 72"/>
                <a:gd name="T23" fmla="*/ 0 h 57"/>
                <a:gd name="T24" fmla="*/ 5 w 72"/>
                <a:gd name="T25" fmla="*/ 0 h 57"/>
                <a:gd name="T26" fmla="*/ 3 w 72"/>
                <a:gd name="T27" fmla="*/ 1 h 57"/>
                <a:gd name="T28" fmla="*/ 2 w 72"/>
                <a:gd name="T29" fmla="*/ 2 h 57"/>
                <a:gd name="T30" fmla="*/ 1 w 72"/>
                <a:gd name="T31" fmla="*/ 4 h 57"/>
                <a:gd name="T32" fmla="*/ 1 w 72"/>
                <a:gd name="T33" fmla="*/ 5 h 57"/>
                <a:gd name="T34" fmla="*/ 0 w 72"/>
                <a:gd name="T35" fmla="*/ 5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" h="57">
                  <a:moveTo>
                    <a:pt x="0" y="46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7" y="54"/>
                  </a:lnTo>
                  <a:lnTo>
                    <a:pt x="60" y="50"/>
                  </a:lnTo>
                  <a:lnTo>
                    <a:pt x="69" y="43"/>
                  </a:lnTo>
                  <a:lnTo>
                    <a:pt x="72" y="31"/>
                  </a:lnTo>
                  <a:lnTo>
                    <a:pt x="67" y="16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3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484" name="Freeform 809"/>
            <p:cNvSpPr/>
            <p:nvPr/>
          </p:nvSpPr>
          <p:spPr bwMode="auto">
            <a:xfrm>
              <a:off x="2672" y="2420"/>
              <a:ext cx="11" cy="12"/>
            </a:xfrm>
            <a:custGeom>
              <a:avLst/>
              <a:gdLst>
                <a:gd name="T0" fmla="*/ 1 w 23"/>
                <a:gd name="T1" fmla="*/ 3 h 24"/>
                <a:gd name="T2" fmla="*/ 0 w 23"/>
                <a:gd name="T3" fmla="*/ 3 h 24"/>
                <a:gd name="T4" fmla="*/ 0 w 23"/>
                <a:gd name="T5" fmla="*/ 3 h 24"/>
                <a:gd name="T6" fmla="*/ 0 w 23"/>
                <a:gd name="T7" fmla="*/ 3 h 24"/>
                <a:gd name="T8" fmla="*/ 0 w 23"/>
                <a:gd name="T9" fmla="*/ 2 h 24"/>
                <a:gd name="T10" fmla="*/ 0 w 23"/>
                <a:gd name="T11" fmla="*/ 1 h 24"/>
                <a:gd name="T12" fmla="*/ 0 w 23"/>
                <a:gd name="T13" fmla="*/ 1 h 24"/>
                <a:gd name="T14" fmla="*/ 0 w 23"/>
                <a:gd name="T15" fmla="*/ 1 h 24"/>
                <a:gd name="T16" fmla="*/ 1 w 23"/>
                <a:gd name="T17" fmla="*/ 0 h 24"/>
                <a:gd name="T18" fmla="*/ 2 w 23"/>
                <a:gd name="T19" fmla="*/ 1 h 24"/>
                <a:gd name="T20" fmla="*/ 2 w 23"/>
                <a:gd name="T21" fmla="*/ 1 h 24"/>
                <a:gd name="T22" fmla="*/ 2 w 23"/>
                <a:gd name="T23" fmla="*/ 1 h 24"/>
                <a:gd name="T24" fmla="*/ 2 w 23"/>
                <a:gd name="T25" fmla="*/ 2 h 24"/>
                <a:gd name="T26" fmla="*/ 2 w 23"/>
                <a:gd name="T27" fmla="*/ 3 h 24"/>
                <a:gd name="T28" fmla="*/ 2 w 23"/>
                <a:gd name="T29" fmla="*/ 3 h 24"/>
                <a:gd name="T30" fmla="*/ 2 w 23"/>
                <a:gd name="T31" fmla="*/ 3 h 24"/>
                <a:gd name="T32" fmla="*/ 1 w 23"/>
                <a:gd name="T33" fmla="*/ 3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3" h="24">
                  <a:moveTo>
                    <a:pt x="12" y="24"/>
                  </a:moveTo>
                  <a:lnTo>
                    <a:pt x="7" y="23"/>
                  </a:lnTo>
                  <a:lnTo>
                    <a:pt x="4" y="20"/>
                  </a:lnTo>
                  <a:lnTo>
                    <a:pt x="1" y="17"/>
                  </a:lnTo>
                  <a:lnTo>
                    <a:pt x="0" y="12"/>
                  </a:lnTo>
                  <a:lnTo>
                    <a:pt x="1" y="8"/>
                  </a:lnTo>
                  <a:lnTo>
                    <a:pt x="4" y="3"/>
                  </a:lnTo>
                  <a:lnTo>
                    <a:pt x="7" y="1"/>
                  </a:lnTo>
                  <a:lnTo>
                    <a:pt x="12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2" y="8"/>
                  </a:lnTo>
                  <a:lnTo>
                    <a:pt x="23" y="12"/>
                  </a:lnTo>
                  <a:lnTo>
                    <a:pt x="22" y="17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485" name="Freeform 810"/>
            <p:cNvSpPr/>
            <p:nvPr/>
          </p:nvSpPr>
          <p:spPr bwMode="auto">
            <a:xfrm>
              <a:off x="2664" y="2381"/>
              <a:ext cx="26" cy="36"/>
            </a:xfrm>
            <a:custGeom>
              <a:avLst/>
              <a:gdLst>
                <a:gd name="T0" fmla="*/ 3 w 52"/>
                <a:gd name="T1" fmla="*/ 9 h 73"/>
                <a:gd name="T2" fmla="*/ 4 w 52"/>
                <a:gd name="T3" fmla="*/ 9 h 73"/>
                <a:gd name="T4" fmla="*/ 5 w 52"/>
                <a:gd name="T5" fmla="*/ 8 h 73"/>
                <a:gd name="T6" fmla="*/ 5 w 52"/>
                <a:gd name="T7" fmla="*/ 7 h 73"/>
                <a:gd name="T8" fmla="*/ 6 w 52"/>
                <a:gd name="T9" fmla="*/ 6 h 73"/>
                <a:gd name="T10" fmla="*/ 7 w 52"/>
                <a:gd name="T11" fmla="*/ 4 h 73"/>
                <a:gd name="T12" fmla="*/ 7 w 52"/>
                <a:gd name="T13" fmla="*/ 2 h 73"/>
                <a:gd name="T14" fmla="*/ 7 w 52"/>
                <a:gd name="T15" fmla="*/ 1 h 73"/>
                <a:gd name="T16" fmla="*/ 6 w 52"/>
                <a:gd name="T17" fmla="*/ 0 h 73"/>
                <a:gd name="T18" fmla="*/ 4 w 52"/>
                <a:gd name="T19" fmla="*/ 0 h 73"/>
                <a:gd name="T20" fmla="*/ 2 w 52"/>
                <a:gd name="T21" fmla="*/ 0 h 73"/>
                <a:gd name="T22" fmla="*/ 1 w 52"/>
                <a:gd name="T23" fmla="*/ 1 h 73"/>
                <a:gd name="T24" fmla="*/ 0 w 52"/>
                <a:gd name="T25" fmla="*/ 2 h 73"/>
                <a:gd name="T26" fmla="*/ 1 w 52"/>
                <a:gd name="T27" fmla="*/ 4 h 73"/>
                <a:gd name="T28" fmla="*/ 1 w 52"/>
                <a:gd name="T29" fmla="*/ 6 h 73"/>
                <a:gd name="T30" fmla="*/ 2 w 52"/>
                <a:gd name="T31" fmla="*/ 7 h 73"/>
                <a:gd name="T32" fmla="*/ 3 w 52"/>
                <a:gd name="T33" fmla="*/ 8 h 73"/>
                <a:gd name="T34" fmla="*/ 3 w 52"/>
                <a:gd name="T35" fmla="*/ 9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486" name="Freeform 811"/>
            <p:cNvSpPr/>
            <p:nvPr/>
          </p:nvSpPr>
          <p:spPr bwMode="auto">
            <a:xfrm>
              <a:off x="2664" y="2381"/>
              <a:ext cx="26" cy="36"/>
            </a:xfrm>
            <a:custGeom>
              <a:avLst/>
              <a:gdLst>
                <a:gd name="T0" fmla="*/ 3 w 52"/>
                <a:gd name="T1" fmla="*/ 9 h 73"/>
                <a:gd name="T2" fmla="*/ 4 w 52"/>
                <a:gd name="T3" fmla="*/ 9 h 73"/>
                <a:gd name="T4" fmla="*/ 5 w 52"/>
                <a:gd name="T5" fmla="*/ 8 h 73"/>
                <a:gd name="T6" fmla="*/ 5 w 52"/>
                <a:gd name="T7" fmla="*/ 7 h 73"/>
                <a:gd name="T8" fmla="*/ 6 w 52"/>
                <a:gd name="T9" fmla="*/ 6 h 73"/>
                <a:gd name="T10" fmla="*/ 7 w 52"/>
                <a:gd name="T11" fmla="*/ 4 h 73"/>
                <a:gd name="T12" fmla="*/ 7 w 52"/>
                <a:gd name="T13" fmla="*/ 2 h 73"/>
                <a:gd name="T14" fmla="*/ 7 w 52"/>
                <a:gd name="T15" fmla="*/ 1 h 73"/>
                <a:gd name="T16" fmla="*/ 6 w 52"/>
                <a:gd name="T17" fmla="*/ 0 h 73"/>
                <a:gd name="T18" fmla="*/ 4 w 52"/>
                <a:gd name="T19" fmla="*/ 0 h 73"/>
                <a:gd name="T20" fmla="*/ 2 w 52"/>
                <a:gd name="T21" fmla="*/ 0 h 73"/>
                <a:gd name="T22" fmla="*/ 1 w 52"/>
                <a:gd name="T23" fmla="*/ 1 h 73"/>
                <a:gd name="T24" fmla="*/ 0 w 52"/>
                <a:gd name="T25" fmla="*/ 2 h 73"/>
                <a:gd name="T26" fmla="*/ 1 w 52"/>
                <a:gd name="T27" fmla="*/ 4 h 73"/>
                <a:gd name="T28" fmla="*/ 1 w 52"/>
                <a:gd name="T29" fmla="*/ 6 h 73"/>
                <a:gd name="T30" fmla="*/ 2 w 52"/>
                <a:gd name="T31" fmla="*/ 7 h 73"/>
                <a:gd name="T32" fmla="*/ 3 w 52"/>
                <a:gd name="T33" fmla="*/ 8 h 73"/>
                <a:gd name="T34" fmla="*/ 3 w 52"/>
                <a:gd name="T35" fmla="*/ 9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487" name="Freeform 812"/>
            <p:cNvSpPr/>
            <p:nvPr/>
          </p:nvSpPr>
          <p:spPr bwMode="auto">
            <a:xfrm>
              <a:off x="2635" y="2396"/>
              <a:ext cx="35" cy="28"/>
            </a:xfrm>
            <a:custGeom>
              <a:avLst/>
              <a:gdLst>
                <a:gd name="T0" fmla="*/ 8 w 72"/>
                <a:gd name="T1" fmla="*/ 7 h 58"/>
                <a:gd name="T2" fmla="*/ 8 w 72"/>
                <a:gd name="T3" fmla="*/ 5 h 58"/>
                <a:gd name="T4" fmla="*/ 8 w 72"/>
                <a:gd name="T5" fmla="*/ 5 h 58"/>
                <a:gd name="T6" fmla="*/ 8 w 72"/>
                <a:gd name="T7" fmla="*/ 4 h 58"/>
                <a:gd name="T8" fmla="*/ 7 w 72"/>
                <a:gd name="T9" fmla="*/ 3 h 58"/>
                <a:gd name="T10" fmla="*/ 6 w 72"/>
                <a:gd name="T11" fmla="*/ 1 h 58"/>
                <a:gd name="T12" fmla="*/ 4 w 72"/>
                <a:gd name="T13" fmla="*/ 0 h 58"/>
                <a:gd name="T14" fmla="*/ 3 w 72"/>
                <a:gd name="T15" fmla="*/ 0 h 58"/>
                <a:gd name="T16" fmla="*/ 2 w 72"/>
                <a:gd name="T17" fmla="*/ 0 h 58"/>
                <a:gd name="T18" fmla="*/ 0 w 72"/>
                <a:gd name="T19" fmla="*/ 1 h 58"/>
                <a:gd name="T20" fmla="*/ 0 w 72"/>
                <a:gd name="T21" fmla="*/ 3 h 58"/>
                <a:gd name="T22" fmla="*/ 0 w 72"/>
                <a:gd name="T23" fmla="*/ 5 h 58"/>
                <a:gd name="T24" fmla="*/ 1 w 72"/>
                <a:gd name="T25" fmla="*/ 6 h 58"/>
                <a:gd name="T26" fmla="*/ 3 w 72"/>
                <a:gd name="T27" fmla="*/ 6 h 58"/>
                <a:gd name="T28" fmla="*/ 4 w 72"/>
                <a:gd name="T29" fmla="*/ 7 h 58"/>
                <a:gd name="T30" fmla="*/ 6 w 72"/>
                <a:gd name="T31" fmla="*/ 7 h 58"/>
                <a:gd name="T32" fmla="*/ 7 w 72"/>
                <a:gd name="T33" fmla="*/ 7 h 58"/>
                <a:gd name="T34" fmla="*/ 8 w 72"/>
                <a:gd name="T35" fmla="*/ 7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" h="58">
                  <a:moveTo>
                    <a:pt x="66" y="58"/>
                  </a:moveTo>
                  <a:lnTo>
                    <a:pt x="72" y="47"/>
                  </a:lnTo>
                  <a:lnTo>
                    <a:pt x="71" y="44"/>
                  </a:lnTo>
                  <a:lnTo>
                    <a:pt x="65" y="36"/>
                  </a:lnTo>
                  <a:lnTo>
                    <a:pt x="58" y="24"/>
                  </a:lnTo>
                  <a:lnTo>
                    <a:pt x="50" y="14"/>
                  </a:lnTo>
                  <a:lnTo>
                    <a:pt x="40" y="5"/>
                  </a:lnTo>
                  <a:lnTo>
                    <a:pt x="28" y="0"/>
                  </a:lnTo>
                  <a:lnTo>
                    <a:pt x="16" y="3"/>
                  </a:lnTo>
                  <a:lnTo>
                    <a:pt x="6" y="15"/>
                  </a:lnTo>
                  <a:lnTo>
                    <a:pt x="0" y="31"/>
                  </a:lnTo>
                  <a:lnTo>
                    <a:pt x="4" y="43"/>
                  </a:lnTo>
                  <a:lnTo>
                    <a:pt x="12" y="51"/>
                  </a:lnTo>
                  <a:lnTo>
                    <a:pt x="26" y="56"/>
                  </a:lnTo>
                  <a:lnTo>
                    <a:pt x="40" y="58"/>
                  </a:lnTo>
                  <a:lnTo>
                    <a:pt x="52" y="58"/>
                  </a:lnTo>
                  <a:lnTo>
                    <a:pt x="63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488" name="Freeform 813"/>
            <p:cNvSpPr/>
            <p:nvPr/>
          </p:nvSpPr>
          <p:spPr bwMode="auto">
            <a:xfrm>
              <a:off x="2635" y="2428"/>
              <a:ext cx="35" cy="29"/>
            </a:xfrm>
            <a:custGeom>
              <a:avLst/>
              <a:gdLst>
                <a:gd name="T0" fmla="*/ 8 w 72"/>
                <a:gd name="T1" fmla="*/ 2 h 56"/>
                <a:gd name="T2" fmla="*/ 8 w 72"/>
                <a:gd name="T3" fmla="*/ 0 h 56"/>
                <a:gd name="T4" fmla="*/ 7 w 72"/>
                <a:gd name="T5" fmla="*/ 0 h 56"/>
                <a:gd name="T6" fmla="*/ 6 w 72"/>
                <a:gd name="T7" fmla="*/ 0 h 56"/>
                <a:gd name="T8" fmla="*/ 4 w 72"/>
                <a:gd name="T9" fmla="*/ 0 h 56"/>
                <a:gd name="T10" fmla="*/ 3 w 72"/>
                <a:gd name="T11" fmla="*/ 1 h 56"/>
                <a:gd name="T12" fmla="*/ 1 w 72"/>
                <a:gd name="T13" fmla="*/ 1 h 56"/>
                <a:gd name="T14" fmla="*/ 0 w 72"/>
                <a:gd name="T15" fmla="*/ 2 h 56"/>
                <a:gd name="T16" fmla="*/ 0 w 72"/>
                <a:gd name="T17" fmla="*/ 4 h 56"/>
                <a:gd name="T18" fmla="*/ 0 w 72"/>
                <a:gd name="T19" fmla="*/ 6 h 56"/>
                <a:gd name="T20" fmla="*/ 2 w 72"/>
                <a:gd name="T21" fmla="*/ 7 h 56"/>
                <a:gd name="T22" fmla="*/ 3 w 72"/>
                <a:gd name="T23" fmla="*/ 8 h 56"/>
                <a:gd name="T24" fmla="*/ 4 w 72"/>
                <a:gd name="T25" fmla="*/ 7 h 56"/>
                <a:gd name="T26" fmla="*/ 6 w 72"/>
                <a:gd name="T27" fmla="*/ 6 h 56"/>
                <a:gd name="T28" fmla="*/ 7 w 72"/>
                <a:gd name="T29" fmla="*/ 5 h 56"/>
                <a:gd name="T30" fmla="*/ 8 w 72"/>
                <a:gd name="T31" fmla="*/ 3 h 56"/>
                <a:gd name="T32" fmla="*/ 8 w 72"/>
                <a:gd name="T33" fmla="*/ 2 h 56"/>
                <a:gd name="T34" fmla="*/ 8 w 72"/>
                <a:gd name="T35" fmla="*/ 2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" h="56">
                  <a:moveTo>
                    <a:pt x="72" y="10"/>
                  </a:moveTo>
                  <a:lnTo>
                    <a:pt x="66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4" y="14"/>
                  </a:lnTo>
                  <a:lnTo>
                    <a:pt x="0" y="25"/>
                  </a:lnTo>
                  <a:lnTo>
                    <a:pt x="6" y="40"/>
                  </a:lnTo>
                  <a:lnTo>
                    <a:pt x="16" y="53"/>
                  </a:lnTo>
                  <a:lnTo>
                    <a:pt x="28" y="56"/>
                  </a:lnTo>
                  <a:lnTo>
                    <a:pt x="40" y="53"/>
                  </a:lnTo>
                  <a:lnTo>
                    <a:pt x="50" y="44"/>
                  </a:lnTo>
                  <a:lnTo>
                    <a:pt x="58" y="33"/>
                  </a:lnTo>
                  <a:lnTo>
                    <a:pt x="65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489" name="Freeform 814"/>
            <p:cNvSpPr/>
            <p:nvPr/>
          </p:nvSpPr>
          <p:spPr bwMode="auto">
            <a:xfrm>
              <a:off x="2664" y="2435"/>
              <a:ext cx="27" cy="37"/>
            </a:xfrm>
            <a:custGeom>
              <a:avLst/>
              <a:gdLst>
                <a:gd name="T0" fmla="*/ 4 w 53"/>
                <a:gd name="T1" fmla="*/ 0 h 72"/>
                <a:gd name="T2" fmla="*/ 3 w 53"/>
                <a:gd name="T3" fmla="*/ 0 h 72"/>
                <a:gd name="T4" fmla="*/ 3 w 53"/>
                <a:gd name="T5" fmla="*/ 1 h 72"/>
                <a:gd name="T6" fmla="*/ 2 w 53"/>
                <a:gd name="T7" fmla="*/ 2 h 72"/>
                <a:gd name="T8" fmla="*/ 1 w 53"/>
                <a:gd name="T9" fmla="*/ 3 h 72"/>
                <a:gd name="T10" fmla="*/ 1 w 53"/>
                <a:gd name="T11" fmla="*/ 5 h 72"/>
                <a:gd name="T12" fmla="*/ 0 w 53"/>
                <a:gd name="T13" fmla="*/ 7 h 72"/>
                <a:gd name="T14" fmla="*/ 1 w 53"/>
                <a:gd name="T15" fmla="*/ 8 h 72"/>
                <a:gd name="T16" fmla="*/ 2 w 53"/>
                <a:gd name="T17" fmla="*/ 9 h 72"/>
                <a:gd name="T18" fmla="*/ 4 w 53"/>
                <a:gd name="T19" fmla="*/ 10 h 72"/>
                <a:gd name="T20" fmla="*/ 6 w 53"/>
                <a:gd name="T21" fmla="*/ 9 h 72"/>
                <a:gd name="T22" fmla="*/ 7 w 53"/>
                <a:gd name="T23" fmla="*/ 8 h 72"/>
                <a:gd name="T24" fmla="*/ 7 w 53"/>
                <a:gd name="T25" fmla="*/ 7 h 72"/>
                <a:gd name="T26" fmla="*/ 7 w 53"/>
                <a:gd name="T27" fmla="*/ 5 h 72"/>
                <a:gd name="T28" fmla="*/ 6 w 53"/>
                <a:gd name="T29" fmla="*/ 3 h 72"/>
                <a:gd name="T30" fmla="*/ 5 w 53"/>
                <a:gd name="T31" fmla="*/ 2 h 72"/>
                <a:gd name="T32" fmla="*/ 5 w 53"/>
                <a:gd name="T33" fmla="*/ 1 h 72"/>
                <a:gd name="T34" fmla="*/ 4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3" h="72">
                  <a:moveTo>
                    <a:pt x="32" y="0"/>
                  </a:moveTo>
                  <a:lnTo>
                    <a:pt x="21" y="0"/>
                  </a:lnTo>
                  <a:lnTo>
                    <a:pt x="19" y="3"/>
                  </a:lnTo>
                  <a:lnTo>
                    <a:pt x="14" y="11"/>
                  </a:lnTo>
                  <a:lnTo>
                    <a:pt x="8" y="23"/>
                  </a:lnTo>
                  <a:lnTo>
                    <a:pt x="2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7" y="72"/>
                  </a:lnTo>
                  <a:lnTo>
                    <a:pt x="43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1" y="35"/>
                  </a:lnTo>
                  <a:lnTo>
                    <a:pt x="45" y="23"/>
                  </a:lnTo>
                  <a:lnTo>
                    <a:pt x="39" y="11"/>
                  </a:lnTo>
                  <a:lnTo>
                    <a:pt x="35" y="3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490" name="Freeform 815"/>
            <p:cNvSpPr/>
            <p:nvPr/>
          </p:nvSpPr>
          <p:spPr bwMode="auto">
            <a:xfrm>
              <a:off x="2684" y="2428"/>
              <a:ext cx="35" cy="29"/>
            </a:xfrm>
            <a:custGeom>
              <a:avLst/>
              <a:gdLst>
                <a:gd name="T0" fmla="*/ 0 w 72"/>
                <a:gd name="T1" fmla="*/ 0 h 57"/>
                <a:gd name="T2" fmla="*/ 0 w 72"/>
                <a:gd name="T3" fmla="*/ 2 h 57"/>
                <a:gd name="T4" fmla="*/ 0 w 72"/>
                <a:gd name="T5" fmla="*/ 2 h 57"/>
                <a:gd name="T6" fmla="*/ 0 w 72"/>
                <a:gd name="T7" fmla="*/ 3 h 57"/>
                <a:gd name="T8" fmla="*/ 1 w 72"/>
                <a:gd name="T9" fmla="*/ 5 h 57"/>
                <a:gd name="T10" fmla="*/ 2 w 72"/>
                <a:gd name="T11" fmla="*/ 6 h 57"/>
                <a:gd name="T12" fmla="*/ 4 w 72"/>
                <a:gd name="T13" fmla="*/ 7 h 57"/>
                <a:gd name="T14" fmla="*/ 5 w 72"/>
                <a:gd name="T15" fmla="*/ 8 h 57"/>
                <a:gd name="T16" fmla="*/ 6 w 72"/>
                <a:gd name="T17" fmla="*/ 7 h 57"/>
                <a:gd name="T18" fmla="*/ 8 w 72"/>
                <a:gd name="T19" fmla="*/ 6 h 57"/>
                <a:gd name="T20" fmla="*/ 8 w 72"/>
                <a:gd name="T21" fmla="*/ 4 h 57"/>
                <a:gd name="T22" fmla="*/ 8 w 72"/>
                <a:gd name="T23" fmla="*/ 2 h 57"/>
                <a:gd name="T24" fmla="*/ 7 w 72"/>
                <a:gd name="T25" fmla="*/ 1 h 57"/>
                <a:gd name="T26" fmla="*/ 5 w 72"/>
                <a:gd name="T27" fmla="*/ 1 h 57"/>
                <a:gd name="T28" fmla="*/ 4 w 72"/>
                <a:gd name="T29" fmla="*/ 0 h 57"/>
                <a:gd name="T30" fmla="*/ 2 w 72"/>
                <a:gd name="T31" fmla="*/ 0 h 57"/>
                <a:gd name="T32" fmla="*/ 1 w 72"/>
                <a:gd name="T33" fmla="*/ 0 h 57"/>
                <a:gd name="T34" fmla="*/ 0 w 72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3"/>
                  </a:lnTo>
                  <a:lnTo>
                    <a:pt x="33" y="53"/>
                  </a:lnTo>
                  <a:lnTo>
                    <a:pt x="44" y="57"/>
                  </a:lnTo>
                  <a:lnTo>
                    <a:pt x="56" y="55"/>
                  </a:lnTo>
                  <a:lnTo>
                    <a:pt x="66" y="42"/>
                  </a:lnTo>
                  <a:lnTo>
                    <a:pt x="72" y="26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3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491" name="Freeform 816"/>
            <p:cNvSpPr/>
            <p:nvPr/>
          </p:nvSpPr>
          <p:spPr bwMode="auto">
            <a:xfrm>
              <a:off x="2684" y="2395"/>
              <a:ext cx="35" cy="29"/>
            </a:xfrm>
            <a:custGeom>
              <a:avLst/>
              <a:gdLst>
                <a:gd name="T0" fmla="*/ 0 w 72"/>
                <a:gd name="T1" fmla="*/ 6 h 58"/>
                <a:gd name="T2" fmla="*/ 0 w 72"/>
                <a:gd name="T3" fmla="*/ 8 h 58"/>
                <a:gd name="T4" fmla="*/ 1 w 72"/>
                <a:gd name="T5" fmla="*/ 8 h 58"/>
                <a:gd name="T6" fmla="*/ 2 w 72"/>
                <a:gd name="T7" fmla="*/ 8 h 58"/>
                <a:gd name="T8" fmla="*/ 4 w 72"/>
                <a:gd name="T9" fmla="*/ 8 h 58"/>
                <a:gd name="T10" fmla="*/ 5 w 72"/>
                <a:gd name="T11" fmla="*/ 7 h 58"/>
                <a:gd name="T12" fmla="*/ 7 w 72"/>
                <a:gd name="T13" fmla="*/ 7 h 58"/>
                <a:gd name="T14" fmla="*/ 8 w 72"/>
                <a:gd name="T15" fmla="*/ 6 h 58"/>
                <a:gd name="T16" fmla="*/ 8 w 72"/>
                <a:gd name="T17" fmla="*/ 4 h 58"/>
                <a:gd name="T18" fmla="*/ 8 w 72"/>
                <a:gd name="T19" fmla="*/ 2 h 58"/>
                <a:gd name="T20" fmla="*/ 6 w 72"/>
                <a:gd name="T21" fmla="*/ 1 h 58"/>
                <a:gd name="T22" fmla="*/ 5 w 72"/>
                <a:gd name="T23" fmla="*/ 0 h 58"/>
                <a:gd name="T24" fmla="*/ 4 w 72"/>
                <a:gd name="T25" fmla="*/ 1 h 58"/>
                <a:gd name="T26" fmla="*/ 2 w 72"/>
                <a:gd name="T27" fmla="*/ 2 h 58"/>
                <a:gd name="T28" fmla="*/ 1 w 72"/>
                <a:gd name="T29" fmla="*/ 3 h 58"/>
                <a:gd name="T30" fmla="*/ 0 w 72"/>
                <a:gd name="T31" fmla="*/ 5 h 58"/>
                <a:gd name="T32" fmla="*/ 0 w 72"/>
                <a:gd name="T33" fmla="*/ 6 h 58"/>
                <a:gd name="T34" fmla="*/ 0 w 72"/>
                <a:gd name="T35" fmla="*/ 6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" h="58">
                  <a:moveTo>
                    <a:pt x="0" y="47"/>
                  </a:moveTo>
                  <a:lnTo>
                    <a:pt x="6" y="58"/>
                  </a:lnTo>
                  <a:lnTo>
                    <a:pt x="9" y="58"/>
                  </a:lnTo>
                  <a:lnTo>
                    <a:pt x="20" y="58"/>
                  </a:lnTo>
                  <a:lnTo>
                    <a:pt x="33" y="58"/>
                  </a:lnTo>
                  <a:lnTo>
                    <a:pt x="46" y="55"/>
                  </a:lnTo>
                  <a:lnTo>
                    <a:pt x="59" y="51"/>
                  </a:lnTo>
                  <a:lnTo>
                    <a:pt x="68" y="43"/>
                  </a:lnTo>
                  <a:lnTo>
                    <a:pt x="72" y="32"/>
                  </a:lnTo>
                  <a:lnTo>
                    <a:pt x="66" y="16"/>
                  </a:lnTo>
                  <a:lnTo>
                    <a:pt x="56" y="4"/>
                  </a:lnTo>
                  <a:lnTo>
                    <a:pt x="44" y="0"/>
                  </a:lnTo>
                  <a:lnTo>
                    <a:pt x="33" y="5"/>
                  </a:lnTo>
                  <a:lnTo>
                    <a:pt x="23" y="14"/>
                  </a:lnTo>
                  <a:lnTo>
                    <a:pt x="14" y="24"/>
                  </a:lnTo>
                  <a:lnTo>
                    <a:pt x="7" y="36"/>
                  </a:lnTo>
                  <a:lnTo>
                    <a:pt x="1" y="44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492" name="Freeform 817"/>
            <p:cNvSpPr/>
            <p:nvPr/>
          </p:nvSpPr>
          <p:spPr bwMode="auto">
            <a:xfrm>
              <a:off x="2471" y="1815"/>
              <a:ext cx="72" cy="84"/>
            </a:xfrm>
            <a:custGeom>
              <a:avLst/>
              <a:gdLst>
                <a:gd name="T0" fmla="*/ 18 w 144"/>
                <a:gd name="T1" fmla="*/ 0 h 167"/>
                <a:gd name="T2" fmla="*/ 18 w 144"/>
                <a:gd name="T3" fmla="*/ 4 h 167"/>
                <a:gd name="T4" fmla="*/ 18 w 144"/>
                <a:gd name="T5" fmla="*/ 8 h 167"/>
                <a:gd name="T6" fmla="*/ 17 w 144"/>
                <a:gd name="T7" fmla="*/ 11 h 167"/>
                <a:gd name="T8" fmla="*/ 15 w 144"/>
                <a:gd name="T9" fmla="*/ 14 h 167"/>
                <a:gd name="T10" fmla="*/ 13 w 144"/>
                <a:gd name="T11" fmla="*/ 17 h 167"/>
                <a:gd name="T12" fmla="*/ 11 w 144"/>
                <a:gd name="T13" fmla="*/ 19 h 167"/>
                <a:gd name="T14" fmla="*/ 8 w 144"/>
                <a:gd name="T15" fmla="*/ 21 h 167"/>
                <a:gd name="T16" fmla="*/ 5 w 144"/>
                <a:gd name="T17" fmla="*/ 21 h 167"/>
                <a:gd name="T18" fmla="*/ 2 w 144"/>
                <a:gd name="T19" fmla="*/ 21 h 167"/>
                <a:gd name="T20" fmla="*/ 1 w 144"/>
                <a:gd name="T21" fmla="*/ 19 h 167"/>
                <a:gd name="T22" fmla="*/ 0 w 144"/>
                <a:gd name="T23" fmla="*/ 18 h 167"/>
                <a:gd name="T24" fmla="*/ 1 w 144"/>
                <a:gd name="T25" fmla="*/ 16 h 167"/>
                <a:gd name="T26" fmla="*/ 2 w 144"/>
                <a:gd name="T27" fmla="*/ 14 h 167"/>
                <a:gd name="T28" fmla="*/ 3 w 144"/>
                <a:gd name="T29" fmla="*/ 12 h 167"/>
                <a:gd name="T30" fmla="*/ 6 w 144"/>
                <a:gd name="T31" fmla="*/ 11 h 167"/>
                <a:gd name="T32" fmla="*/ 8 w 144"/>
                <a:gd name="T33" fmla="*/ 11 h 167"/>
                <a:gd name="T34" fmla="*/ 10 w 144"/>
                <a:gd name="T35" fmla="*/ 10 h 167"/>
                <a:gd name="T36" fmla="*/ 12 w 144"/>
                <a:gd name="T37" fmla="*/ 9 h 167"/>
                <a:gd name="T38" fmla="*/ 14 w 144"/>
                <a:gd name="T39" fmla="*/ 8 h 167"/>
                <a:gd name="T40" fmla="*/ 16 w 144"/>
                <a:gd name="T41" fmla="*/ 6 h 167"/>
                <a:gd name="T42" fmla="*/ 17 w 144"/>
                <a:gd name="T43" fmla="*/ 4 h 167"/>
                <a:gd name="T44" fmla="*/ 18 w 144"/>
                <a:gd name="T45" fmla="*/ 2 h 167"/>
                <a:gd name="T46" fmla="*/ 18 w 144"/>
                <a:gd name="T47" fmla="*/ 1 h 167"/>
                <a:gd name="T48" fmla="*/ 18 w 144"/>
                <a:gd name="T49" fmla="*/ 0 h 16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44" h="167">
                  <a:moveTo>
                    <a:pt x="144" y="0"/>
                  </a:moveTo>
                  <a:lnTo>
                    <a:pt x="143" y="28"/>
                  </a:lnTo>
                  <a:lnTo>
                    <a:pt x="138" y="57"/>
                  </a:lnTo>
                  <a:lnTo>
                    <a:pt x="129" y="84"/>
                  </a:lnTo>
                  <a:lnTo>
                    <a:pt x="116" y="111"/>
                  </a:lnTo>
                  <a:lnTo>
                    <a:pt x="100" y="135"/>
                  </a:lnTo>
                  <a:lnTo>
                    <a:pt x="82" y="152"/>
                  </a:lnTo>
                  <a:lnTo>
                    <a:pt x="60" y="164"/>
                  </a:lnTo>
                  <a:lnTo>
                    <a:pt x="36" y="167"/>
                  </a:lnTo>
                  <a:lnTo>
                    <a:pt x="16" y="163"/>
                  </a:lnTo>
                  <a:lnTo>
                    <a:pt x="5" y="152"/>
                  </a:lnTo>
                  <a:lnTo>
                    <a:pt x="0" y="140"/>
                  </a:lnTo>
                  <a:lnTo>
                    <a:pt x="2" y="123"/>
                  </a:lnTo>
                  <a:lnTo>
                    <a:pt x="12" y="109"/>
                  </a:lnTo>
                  <a:lnTo>
                    <a:pt x="24" y="96"/>
                  </a:lnTo>
                  <a:lnTo>
                    <a:pt x="42" y="85"/>
                  </a:lnTo>
                  <a:lnTo>
                    <a:pt x="62" y="82"/>
                  </a:lnTo>
                  <a:lnTo>
                    <a:pt x="80" y="79"/>
                  </a:lnTo>
                  <a:lnTo>
                    <a:pt x="95" y="69"/>
                  </a:lnTo>
                  <a:lnTo>
                    <a:pt x="108" y="57"/>
                  </a:lnTo>
                  <a:lnTo>
                    <a:pt x="121" y="41"/>
                  </a:lnTo>
                  <a:lnTo>
                    <a:pt x="130" y="26"/>
                  </a:lnTo>
                  <a:lnTo>
                    <a:pt x="138" y="13"/>
                  </a:lnTo>
                  <a:lnTo>
                    <a:pt x="143" y="4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493" name="Freeform 818"/>
            <p:cNvSpPr/>
            <p:nvPr/>
          </p:nvSpPr>
          <p:spPr bwMode="auto">
            <a:xfrm>
              <a:off x="2436" y="1811"/>
              <a:ext cx="102" cy="40"/>
            </a:xfrm>
            <a:custGeom>
              <a:avLst/>
              <a:gdLst>
                <a:gd name="T0" fmla="*/ 26 w 204"/>
                <a:gd name="T1" fmla="*/ 0 h 82"/>
                <a:gd name="T2" fmla="*/ 25 w 204"/>
                <a:gd name="T3" fmla="*/ 1 h 82"/>
                <a:gd name="T4" fmla="*/ 24 w 204"/>
                <a:gd name="T5" fmla="*/ 2 h 82"/>
                <a:gd name="T6" fmla="*/ 22 w 204"/>
                <a:gd name="T7" fmla="*/ 3 h 82"/>
                <a:gd name="T8" fmla="*/ 21 w 204"/>
                <a:gd name="T9" fmla="*/ 5 h 82"/>
                <a:gd name="T10" fmla="*/ 19 w 204"/>
                <a:gd name="T11" fmla="*/ 6 h 82"/>
                <a:gd name="T12" fmla="*/ 18 w 204"/>
                <a:gd name="T13" fmla="*/ 7 h 82"/>
                <a:gd name="T14" fmla="*/ 16 w 204"/>
                <a:gd name="T15" fmla="*/ 8 h 82"/>
                <a:gd name="T16" fmla="*/ 15 w 204"/>
                <a:gd name="T17" fmla="*/ 8 h 82"/>
                <a:gd name="T18" fmla="*/ 13 w 204"/>
                <a:gd name="T19" fmla="*/ 9 h 82"/>
                <a:gd name="T20" fmla="*/ 11 w 204"/>
                <a:gd name="T21" fmla="*/ 9 h 82"/>
                <a:gd name="T22" fmla="*/ 10 w 204"/>
                <a:gd name="T23" fmla="*/ 10 h 82"/>
                <a:gd name="T24" fmla="*/ 8 w 204"/>
                <a:gd name="T25" fmla="*/ 10 h 82"/>
                <a:gd name="T26" fmla="*/ 6 w 204"/>
                <a:gd name="T27" fmla="*/ 10 h 82"/>
                <a:gd name="T28" fmla="*/ 5 w 204"/>
                <a:gd name="T29" fmla="*/ 9 h 82"/>
                <a:gd name="T30" fmla="*/ 4 w 204"/>
                <a:gd name="T31" fmla="*/ 8 h 82"/>
                <a:gd name="T32" fmla="*/ 2 w 204"/>
                <a:gd name="T33" fmla="*/ 8 h 82"/>
                <a:gd name="T34" fmla="*/ 1 w 204"/>
                <a:gd name="T35" fmla="*/ 5 h 82"/>
                <a:gd name="T36" fmla="*/ 0 w 204"/>
                <a:gd name="T37" fmla="*/ 4 h 82"/>
                <a:gd name="T38" fmla="*/ 1 w 204"/>
                <a:gd name="T39" fmla="*/ 2 h 82"/>
                <a:gd name="T40" fmla="*/ 3 w 204"/>
                <a:gd name="T41" fmla="*/ 1 h 82"/>
                <a:gd name="T42" fmla="*/ 5 w 204"/>
                <a:gd name="T43" fmla="*/ 0 h 82"/>
                <a:gd name="T44" fmla="*/ 7 w 204"/>
                <a:gd name="T45" fmla="*/ 0 h 82"/>
                <a:gd name="T46" fmla="*/ 9 w 204"/>
                <a:gd name="T47" fmla="*/ 0 h 82"/>
                <a:gd name="T48" fmla="*/ 12 w 204"/>
                <a:gd name="T49" fmla="*/ 1 h 82"/>
                <a:gd name="T50" fmla="*/ 14 w 204"/>
                <a:gd name="T51" fmla="*/ 2 h 82"/>
                <a:gd name="T52" fmla="*/ 16 w 204"/>
                <a:gd name="T53" fmla="*/ 3 h 82"/>
                <a:gd name="T54" fmla="*/ 18 w 204"/>
                <a:gd name="T55" fmla="*/ 2 h 82"/>
                <a:gd name="T56" fmla="*/ 20 w 204"/>
                <a:gd name="T57" fmla="*/ 2 h 82"/>
                <a:gd name="T58" fmla="*/ 23 w 204"/>
                <a:gd name="T59" fmla="*/ 1 h 82"/>
                <a:gd name="T60" fmla="*/ 24 w 204"/>
                <a:gd name="T61" fmla="*/ 0 h 82"/>
                <a:gd name="T62" fmla="*/ 25 w 204"/>
                <a:gd name="T63" fmla="*/ 0 h 82"/>
                <a:gd name="T64" fmla="*/ 26 w 204"/>
                <a:gd name="T65" fmla="*/ 0 h 8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04" h="82">
                  <a:moveTo>
                    <a:pt x="204" y="0"/>
                  </a:moveTo>
                  <a:lnTo>
                    <a:pt x="196" y="10"/>
                  </a:lnTo>
                  <a:lnTo>
                    <a:pt x="187" y="21"/>
                  </a:lnTo>
                  <a:lnTo>
                    <a:pt x="175" y="31"/>
                  </a:lnTo>
                  <a:lnTo>
                    <a:pt x="165" y="40"/>
                  </a:lnTo>
                  <a:lnTo>
                    <a:pt x="152" y="50"/>
                  </a:lnTo>
                  <a:lnTo>
                    <a:pt x="139" y="58"/>
                  </a:lnTo>
                  <a:lnTo>
                    <a:pt x="127" y="65"/>
                  </a:lnTo>
                  <a:lnTo>
                    <a:pt x="114" y="70"/>
                  </a:lnTo>
                  <a:lnTo>
                    <a:pt x="100" y="76"/>
                  </a:lnTo>
                  <a:lnTo>
                    <a:pt x="88" y="80"/>
                  </a:lnTo>
                  <a:lnTo>
                    <a:pt x="74" y="81"/>
                  </a:lnTo>
                  <a:lnTo>
                    <a:pt x="61" y="82"/>
                  </a:lnTo>
                  <a:lnTo>
                    <a:pt x="48" y="81"/>
                  </a:lnTo>
                  <a:lnTo>
                    <a:pt x="37" y="77"/>
                  </a:lnTo>
                  <a:lnTo>
                    <a:pt x="25" y="71"/>
                  </a:lnTo>
                  <a:lnTo>
                    <a:pt x="15" y="65"/>
                  </a:lnTo>
                  <a:lnTo>
                    <a:pt x="2" y="48"/>
                  </a:lnTo>
                  <a:lnTo>
                    <a:pt x="0" y="33"/>
                  </a:lnTo>
                  <a:lnTo>
                    <a:pt x="6" y="21"/>
                  </a:lnTo>
                  <a:lnTo>
                    <a:pt x="17" y="10"/>
                  </a:lnTo>
                  <a:lnTo>
                    <a:pt x="33" y="3"/>
                  </a:lnTo>
                  <a:lnTo>
                    <a:pt x="52" y="1"/>
                  </a:lnTo>
                  <a:lnTo>
                    <a:pt x="71" y="5"/>
                  </a:lnTo>
                  <a:lnTo>
                    <a:pt x="90" y="15"/>
                  </a:lnTo>
                  <a:lnTo>
                    <a:pt x="105" y="22"/>
                  </a:lnTo>
                  <a:lnTo>
                    <a:pt x="123" y="24"/>
                  </a:lnTo>
                  <a:lnTo>
                    <a:pt x="142" y="22"/>
                  </a:lnTo>
                  <a:lnTo>
                    <a:pt x="160" y="17"/>
                  </a:lnTo>
                  <a:lnTo>
                    <a:pt x="177" y="12"/>
                  </a:lnTo>
                  <a:lnTo>
                    <a:pt x="191" y="6"/>
                  </a:lnTo>
                  <a:lnTo>
                    <a:pt x="200" y="2"/>
                  </a:lnTo>
                  <a:lnTo>
                    <a:pt x="204" y="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494" name="Freeform 819"/>
            <p:cNvSpPr/>
            <p:nvPr/>
          </p:nvSpPr>
          <p:spPr bwMode="auto">
            <a:xfrm>
              <a:off x="2534" y="1815"/>
              <a:ext cx="42" cy="104"/>
            </a:xfrm>
            <a:custGeom>
              <a:avLst/>
              <a:gdLst>
                <a:gd name="T0" fmla="*/ 3 w 84"/>
                <a:gd name="T1" fmla="*/ 0 h 208"/>
                <a:gd name="T2" fmla="*/ 6 w 84"/>
                <a:gd name="T3" fmla="*/ 3 h 208"/>
                <a:gd name="T4" fmla="*/ 8 w 84"/>
                <a:gd name="T5" fmla="*/ 6 h 208"/>
                <a:gd name="T6" fmla="*/ 9 w 84"/>
                <a:gd name="T7" fmla="*/ 10 h 208"/>
                <a:gd name="T8" fmla="*/ 10 w 84"/>
                <a:gd name="T9" fmla="*/ 13 h 208"/>
                <a:gd name="T10" fmla="*/ 11 w 84"/>
                <a:gd name="T11" fmla="*/ 16 h 208"/>
                <a:gd name="T12" fmla="*/ 11 w 84"/>
                <a:gd name="T13" fmla="*/ 20 h 208"/>
                <a:gd name="T14" fmla="*/ 10 w 84"/>
                <a:gd name="T15" fmla="*/ 23 h 208"/>
                <a:gd name="T16" fmla="*/ 8 w 84"/>
                <a:gd name="T17" fmla="*/ 25 h 208"/>
                <a:gd name="T18" fmla="*/ 5 w 84"/>
                <a:gd name="T19" fmla="*/ 26 h 208"/>
                <a:gd name="T20" fmla="*/ 4 w 84"/>
                <a:gd name="T21" fmla="*/ 26 h 208"/>
                <a:gd name="T22" fmla="*/ 2 w 84"/>
                <a:gd name="T23" fmla="*/ 26 h 208"/>
                <a:gd name="T24" fmla="*/ 1 w 84"/>
                <a:gd name="T25" fmla="*/ 24 h 208"/>
                <a:gd name="T26" fmla="*/ 0 w 84"/>
                <a:gd name="T27" fmla="*/ 22 h 208"/>
                <a:gd name="T28" fmla="*/ 1 w 84"/>
                <a:gd name="T29" fmla="*/ 19 h 208"/>
                <a:gd name="T30" fmla="*/ 1 w 84"/>
                <a:gd name="T31" fmla="*/ 17 h 208"/>
                <a:gd name="T32" fmla="*/ 3 w 84"/>
                <a:gd name="T33" fmla="*/ 15 h 208"/>
                <a:gd name="T34" fmla="*/ 5 w 84"/>
                <a:gd name="T35" fmla="*/ 11 h 208"/>
                <a:gd name="T36" fmla="*/ 5 w 84"/>
                <a:gd name="T37" fmla="*/ 6 h 208"/>
                <a:gd name="T38" fmla="*/ 4 w 84"/>
                <a:gd name="T39" fmla="*/ 2 h 208"/>
                <a:gd name="T40" fmla="*/ 3 w 84"/>
                <a:gd name="T41" fmla="*/ 0 h 20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84" h="208">
                  <a:moveTo>
                    <a:pt x="24" y="0"/>
                  </a:moveTo>
                  <a:lnTo>
                    <a:pt x="42" y="21"/>
                  </a:lnTo>
                  <a:lnTo>
                    <a:pt x="59" y="45"/>
                  </a:lnTo>
                  <a:lnTo>
                    <a:pt x="71" y="73"/>
                  </a:lnTo>
                  <a:lnTo>
                    <a:pt x="79" y="100"/>
                  </a:lnTo>
                  <a:lnTo>
                    <a:pt x="84" y="128"/>
                  </a:lnTo>
                  <a:lnTo>
                    <a:pt x="82" y="155"/>
                  </a:lnTo>
                  <a:lnTo>
                    <a:pt x="74" y="178"/>
                  </a:lnTo>
                  <a:lnTo>
                    <a:pt x="57" y="197"/>
                  </a:lnTo>
                  <a:lnTo>
                    <a:pt x="40" y="208"/>
                  </a:lnTo>
                  <a:lnTo>
                    <a:pt x="25" y="208"/>
                  </a:lnTo>
                  <a:lnTo>
                    <a:pt x="12" y="201"/>
                  </a:lnTo>
                  <a:lnTo>
                    <a:pt x="4" y="187"/>
                  </a:lnTo>
                  <a:lnTo>
                    <a:pt x="0" y="170"/>
                  </a:lnTo>
                  <a:lnTo>
                    <a:pt x="1" y="151"/>
                  </a:lnTo>
                  <a:lnTo>
                    <a:pt x="7" y="133"/>
                  </a:lnTo>
                  <a:lnTo>
                    <a:pt x="19" y="115"/>
                  </a:lnTo>
                  <a:lnTo>
                    <a:pt x="34" y="84"/>
                  </a:lnTo>
                  <a:lnTo>
                    <a:pt x="34" y="46"/>
                  </a:lnTo>
                  <a:lnTo>
                    <a:pt x="27" y="1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495" name="Freeform 820"/>
            <p:cNvSpPr/>
            <p:nvPr/>
          </p:nvSpPr>
          <p:spPr bwMode="auto">
            <a:xfrm>
              <a:off x="2551" y="1812"/>
              <a:ext cx="72" cy="84"/>
            </a:xfrm>
            <a:custGeom>
              <a:avLst/>
              <a:gdLst>
                <a:gd name="T0" fmla="*/ 0 w 144"/>
                <a:gd name="T1" fmla="*/ 0 h 170"/>
                <a:gd name="T2" fmla="*/ 4 w 144"/>
                <a:gd name="T3" fmla="*/ 0 h 170"/>
                <a:gd name="T4" fmla="*/ 7 w 144"/>
                <a:gd name="T5" fmla="*/ 2 h 170"/>
                <a:gd name="T6" fmla="*/ 11 w 144"/>
                <a:gd name="T7" fmla="*/ 4 h 170"/>
                <a:gd name="T8" fmla="*/ 13 w 144"/>
                <a:gd name="T9" fmla="*/ 6 h 170"/>
                <a:gd name="T10" fmla="*/ 16 w 144"/>
                <a:gd name="T11" fmla="*/ 8 h 170"/>
                <a:gd name="T12" fmla="*/ 18 w 144"/>
                <a:gd name="T13" fmla="*/ 11 h 170"/>
                <a:gd name="T14" fmla="*/ 18 w 144"/>
                <a:gd name="T15" fmla="*/ 14 h 170"/>
                <a:gd name="T16" fmla="*/ 18 w 144"/>
                <a:gd name="T17" fmla="*/ 17 h 170"/>
                <a:gd name="T18" fmla="*/ 17 w 144"/>
                <a:gd name="T19" fmla="*/ 19 h 170"/>
                <a:gd name="T20" fmla="*/ 16 w 144"/>
                <a:gd name="T21" fmla="*/ 20 h 170"/>
                <a:gd name="T22" fmla="*/ 14 w 144"/>
                <a:gd name="T23" fmla="*/ 21 h 170"/>
                <a:gd name="T24" fmla="*/ 12 w 144"/>
                <a:gd name="T25" fmla="*/ 20 h 170"/>
                <a:gd name="T26" fmla="*/ 10 w 144"/>
                <a:gd name="T27" fmla="*/ 18 h 170"/>
                <a:gd name="T28" fmla="*/ 9 w 144"/>
                <a:gd name="T29" fmla="*/ 16 h 170"/>
                <a:gd name="T30" fmla="*/ 8 w 144"/>
                <a:gd name="T31" fmla="*/ 14 h 170"/>
                <a:gd name="T32" fmla="*/ 9 w 144"/>
                <a:gd name="T33" fmla="*/ 12 h 170"/>
                <a:gd name="T34" fmla="*/ 9 w 144"/>
                <a:gd name="T35" fmla="*/ 10 h 170"/>
                <a:gd name="T36" fmla="*/ 8 w 144"/>
                <a:gd name="T37" fmla="*/ 7 h 170"/>
                <a:gd name="T38" fmla="*/ 7 w 144"/>
                <a:gd name="T39" fmla="*/ 5 h 170"/>
                <a:gd name="T40" fmla="*/ 5 w 144"/>
                <a:gd name="T41" fmla="*/ 3 h 170"/>
                <a:gd name="T42" fmla="*/ 3 w 144"/>
                <a:gd name="T43" fmla="*/ 2 h 170"/>
                <a:gd name="T44" fmla="*/ 2 w 144"/>
                <a:gd name="T45" fmla="*/ 1 h 170"/>
                <a:gd name="T46" fmla="*/ 1 w 144"/>
                <a:gd name="T47" fmla="*/ 0 h 170"/>
                <a:gd name="T48" fmla="*/ 0 w 144"/>
                <a:gd name="T49" fmla="*/ 0 h 17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44" h="170">
                  <a:moveTo>
                    <a:pt x="0" y="0"/>
                  </a:moveTo>
                  <a:lnTo>
                    <a:pt x="27" y="7"/>
                  </a:lnTo>
                  <a:lnTo>
                    <a:pt x="54" y="18"/>
                  </a:lnTo>
                  <a:lnTo>
                    <a:pt x="81" y="33"/>
                  </a:lnTo>
                  <a:lnTo>
                    <a:pt x="104" y="50"/>
                  </a:lnTo>
                  <a:lnTo>
                    <a:pt x="123" y="71"/>
                  </a:lnTo>
                  <a:lnTo>
                    <a:pt x="137" y="92"/>
                  </a:lnTo>
                  <a:lnTo>
                    <a:pt x="144" y="117"/>
                  </a:lnTo>
                  <a:lnTo>
                    <a:pt x="142" y="141"/>
                  </a:lnTo>
                  <a:lnTo>
                    <a:pt x="134" y="159"/>
                  </a:lnTo>
                  <a:lnTo>
                    <a:pt x="121" y="168"/>
                  </a:lnTo>
                  <a:lnTo>
                    <a:pt x="107" y="170"/>
                  </a:lnTo>
                  <a:lnTo>
                    <a:pt x="94" y="164"/>
                  </a:lnTo>
                  <a:lnTo>
                    <a:pt x="80" y="152"/>
                  </a:lnTo>
                  <a:lnTo>
                    <a:pt x="69" y="136"/>
                  </a:lnTo>
                  <a:lnTo>
                    <a:pt x="64" y="118"/>
                  </a:lnTo>
                  <a:lnTo>
                    <a:pt x="65" y="97"/>
                  </a:lnTo>
                  <a:lnTo>
                    <a:pt x="65" y="80"/>
                  </a:lnTo>
                  <a:lnTo>
                    <a:pt x="59" y="63"/>
                  </a:lnTo>
                  <a:lnTo>
                    <a:pt x="49" y="46"/>
                  </a:lnTo>
                  <a:lnTo>
                    <a:pt x="36" y="31"/>
                  </a:lnTo>
                  <a:lnTo>
                    <a:pt x="23" y="19"/>
                  </a:lnTo>
                  <a:lnTo>
                    <a:pt x="12" y="10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496" name="Freeform 821"/>
            <p:cNvSpPr/>
            <p:nvPr/>
          </p:nvSpPr>
          <p:spPr bwMode="auto">
            <a:xfrm>
              <a:off x="2558" y="1793"/>
              <a:ext cx="99" cy="51"/>
            </a:xfrm>
            <a:custGeom>
              <a:avLst/>
              <a:gdLst>
                <a:gd name="T0" fmla="*/ 0 w 199"/>
                <a:gd name="T1" fmla="*/ 2 h 103"/>
                <a:gd name="T2" fmla="*/ 1 w 199"/>
                <a:gd name="T3" fmla="*/ 1 h 103"/>
                <a:gd name="T4" fmla="*/ 3 w 199"/>
                <a:gd name="T5" fmla="*/ 1 h 103"/>
                <a:gd name="T6" fmla="*/ 5 w 199"/>
                <a:gd name="T7" fmla="*/ 0 h 103"/>
                <a:gd name="T8" fmla="*/ 6 w 199"/>
                <a:gd name="T9" fmla="*/ 0 h 103"/>
                <a:gd name="T10" fmla="*/ 8 w 199"/>
                <a:gd name="T11" fmla="*/ 0 h 103"/>
                <a:gd name="T12" fmla="*/ 10 w 199"/>
                <a:gd name="T13" fmla="*/ 0 h 103"/>
                <a:gd name="T14" fmla="*/ 12 w 199"/>
                <a:gd name="T15" fmla="*/ 0 h 103"/>
                <a:gd name="T16" fmla="*/ 14 w 199"/>
                <a:gd name="T17" fmla="*/ 0 h 103"/>
                <a:gd name="T18" fmla="*/ 16 w 199"/>
                <a:gd name="T19" fmla="*/ 0 h 103"/>
                <a:gd name="T20" fmla="*/ 17 w 199"/>
                <a:gd name="T21" fmla="*/ 1 h 103"/>
                <a:gd name="T22" fmla="*/ 19 w 199"/>
                <a:gd name="T23" fmla="*/ 1 h 103"/>
                <a:gd name="T24" fmla="*/ 20 w 199"/>
                <a:gd name="T25" fmla="*/ 2 h 103"/>
                <a:gd name="T26" fmla="*/ 21 w 199"/>
                <a:gd name="T27" fmla="*/ 3 h 103"/>
                <a:gd name="T28" fmla="*/ 22 w 199"/>
                <a:gd name="T29" fmla="*/ 4 h 103"/>
                <a:gd name="T30" fmla="*/ 23 w 199"/>
                <a:gd name="T31" fmla="*/ 5 h 103"/>
                <a:gd name="T32" fmla="*/ 24 w 199"/>
                <a:gd name="T33" fmla="*/ 7 h 103"/>
                <a:gd name="T34" fmla="*/ 24 w 199"/>
                <a:gd name="T35" fmla="*/ 9 h 103"/>
                <a:gd name="T36" fmla="*/ 24 w 199"/>
                <a:gd name="T37" fmla="*/ 11 h 103"/>
                <a:gd name="T38" fmla="*/ 22 w 199"/>
                <a:gd name="T39" fmla="*/ 12 h 103"/>
                <a:gd name="T40" fmla="*/ 20 w 199"/>
                <a:gd name="T41" fmla="*/ 12 h 103"/>
                <a:gd name="T42" fmla="*/ 18 w 199"/>
                <a:gd name="T43" fmla="*/ 12 h 103"/>
                <a:gd name="T44" fmla="*/ 16 w 199"/>
                <a:gd name="T45" fmla="*/ 11 h 103"/>
                <a:gd name="T46" fmla="*/ 14 w 199"/>
                <a:gd name="T47" fmla="*/ 10 h 103"/>
                <a:gd name="T48" fmla="*/ 13 w 199"/>
                <a:gd name="T49" fmla="*/ 7 h 103"/>
                <a:gd name="T50" fmla="*/ 12 w 199"/>
                <a:gd name="T51" fmla="*/ 6 h 103"/>
                <a:gd name="T52" fmla="*/ 10 w 199"/>
                <a:gd name="T53" fmla="*/ 4 h 103"/>
                <a:gd name="T54" fmla="*/ 8 w 199"/>
                <a:gd name="T55" fmla="*/ 3 h 103"/>
                <a:gd name="T56" fmla="*/ 5 w 199"/>
                <a:gd name="T57" fmla="*/ 3 h 103"/>
                <a:gd name="T58" fmla="*/ 3 w 199"/>
                <a:gd name="T59" fmla="*/ 2 h 103"/>
                <a:gd name="T60" fmla="*/ 1 w 199"/>
                <a:gd name="T61" fmla="*/ 2 h 103"/>
                <a:gd name="T62" fmla="*/ 0 w 199"/>
                <a:gd name="T63" fmla="*/ 2 h 103"/>
                <a:gd name="T64" fmla="*/ 0 w 199"/>
                <a:gd name="T65" fmla="*/ 2 h 10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99" h="103">
                  <a:moveTo>
                    <a:pt x="0" y="18"/>
                  </a:moveTo>
                  <a:lnTo>
                    <a:pt x="13" y="13"/>
                  </a:lnTo>
                  <a:lnTo>
                    <a:pt x="27" y="8"/>
                  </a:lnTo>
                  <a:lnTo>
                    <a:pt x="40" y="5"/>
                  </a:lnTo>
                  <a:lnTo>
                    <a:pt x="54" y="3"/>
                  </a:lnTo>
                  <a:lnTo>
                    <a:pt x="69" y="0"/>
                  </a:lnTo>
                  <a:lnTo>
                    <a:pt x="84" y="0"/>
                  </a:lnTo>
                  <a:lnTo>
                    <a:pt x="99" y="0"/>
                  </a:lnTo>
                  <a:lnTo>
                    <a:pt x="114" y="1"/>
                  </a:lnTo>
                  <a:lnTo>
                    <a:pt x="128" y="4"/>
                  </a:lnTo>
                  <a:lnTo>
                    <a:pt x="141" y="8"/>
                  </a:lnTo>
                  <a:lnTo>
                    <a:pt x="153" y="13"/>
                  </a:lnTo>
                  <a:lnTo>
                    <a:pt x="165" y="19"/>
                  </a:lnTo>
                  <a:lnTo>
                    <a:pt x="175" y="27"/>
                  </a:lnTo>
                  <a:lnTo>
                    <a:pt x="183" y="35"/>
                  </a:lnTo>
                  <a:lnTo>
                    <a:pt x="190" y="45"/>
                  </a:lnTo>
                  <a:lnTo>
                    <a:pt x="196" y="57"/>
                  </a:lnTo>
                  <a:lnTo>
                    <a:pt x="199" y="76"/>
                  </a:lnTo>
                  <a:lnTo>
                    <a:pt x="194" y="91"/>
                  </a:lnTo>
                  <a:lnTo>
                    <a:pt x="182" y="99"/>
                  </a:lnTo>
                  <a:lnTo>
                    <a:pt x="167" y="103"/>
                  </a:lnTo>
                  <a:lnTo>
                    <a:pt x="150" y="101"/>
                  </a:lnTo>
                  <a:lnTo>
                    <a:pt x="132" y="92"/>
                  </a:lnTo>
                  <a:lnTo>
                    <a:pt x="118" y="80"/>
                  </a:lnTo>
                  <a:lnTo>
                    <a:pt x="106" y="63"/>
                  </a:lnTo>
                  <a:lnTo>
                    <a:pt x="97" y="49"/>
                  </a:lnTo>
                  <a:lnTo>
                    <a:pt x="82" y="37"/>
                  </a:lnTo>
                  <a:lnTo>
                    <a:pt x="65" y="29"/>
                  </a:lnTo>
                  <a:lnTo>
                    <a:pt x="46" y="25"/>
                  </a:lnTo>
                  <a:lnTo>
                    <a:pt x="29" y="21"/>
                  </a:lnTo>
                  <a:lnTo>
                    <a:pt x="14" y="19"/>
                  </a:lnTo>
                  <a:lnTo>
                    <a:pt x="4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497" name="Freeform 822"/>
            <p:cNvSpPr/>
            <p:nvPr/>
          </p:nvSpPr>
          <p:spPr bwMode="auto">
            <a:xfrm>
              <a:off x="2631" y="2659"/>
              <a:ext cx="53" cy="98"/>
            </a:xfrm>
            <a:custGeom>
              <a:avLst/>
              <a:gdLst>
                <a:gd name="T0" fmla="*/ 11 w 107"/>
                <a:gd name="T1" fmla="*/ 0 h 195"/>
                <a:gd name="T2" fmla="*/ 12 w 107"/>
                <a:gd name="T3" fmla="*/ 4 h 195"/>
                <a:gd name="T4" fmla="*/ 13 w 107"/>
                <a:gd name="T5" fmla="*/ 7 h 195"/>
                <a:gd name="T6" fmla="*/ 13 w 107"/>
                <a:gd name="T7" fmla="*/ 11 h 195"/>
                <a:gd name="T8" fmla="*/ 13 w 107"/>
                <a:gd name="T9" fmla="*/ 15 h 195"/>
                <a:gd name="T10" fmla="*/ 12 w 107"/>
                <a:gd name="T11" fmla="*/ 18 h 195"/>
                <a:gd name="T12" fmla="*/ 10 w 107"/>
                <a:gd name="T13" fmla="*/ 21 h 195"/>
                <a:gd name="T14" fmla="*/ 8 w 107"/>
                <a:gd name="T15" fmla="*/ 23 h 195"/>
                <a:gd name="T16" fmla="*/ 5 w 107"/>
                <a:gd name="T17" fmla="*/ 25 h 195"/>
                <a:gd name="T18" fmla="*/ 3 w 107"/>
                <a:gd name="T19" fmla="*/ 25 h 195"/>
                <a:gd name="T20" fmla="*/ 1 w 107"/>
                <a:gd name="T21" fmla="*/ 24 h 195"/>
                <a:gd name="T22" fmla="*/ 0 w 107"/>
                <a:gd name="T23" fmla="*/ 23 h 195"/>
                <a:gd name="T24" fmla="*/ 0 w 107"/>
                <a:gd name="T25" fmla="*/ 21 h 195"/>
                <a:gd name="T26" fmla="*/ 0 w 107"/>
                <a:gd name="T27" fmla="*/ 19 h 195"/>
                <a:gd name="T28" fmla="*/ 1 w 107"/>
                <a:gd name="T29" fmla="*/ 16 h 195"/>
                <a:gd name="T30" fmla="*/ 3 w 107"/>
                <a:gd name="T31" fmla="*/ 15 h 195"/>
                <a:gd name="T32" fmla="*/ 5 w 107"/>
                <a:gd name="T33" fmla="*/ 13 h 195"/>
                <a:gd name="T34" fmla="*/ 7 w 107"/>
                <a:gd name="T35" fmla="*/ 12 h 195"/>
                <a:gd name="T36" fmla="*/ 8 w 107"/>
                <a:gd name="T37" fmla="*/ 10 h 195"/>
                <a:gd name="T38" fmla="*/ 9 w 107"/>
                <a:gd name="T39" fmla="*/ 8 h 195"/>
                <a:gd name="T40" fmla="*/ 10 w 107"/>
                <a:gd name="T41" fmla="*/ 6 h 195"/>
                <a:gd name="T42" fmla="*/ 11 w 107"/>
                <a:gd name="T43" fmla="*/ 4 h 195"/>
                <a:gd name="T44" fmla="*/ 11 w 107"/>
                <a:gd name="T45" fmla="*/ 2 h 195"/>
                <a:gd name="T46" fmla="*/ 11 w 107"/>
                <a:gd name="T47" fmla="*/ 1 h 195"/>
                <a:gd name="T48" fmla="*/ 11 w 107"/>
                <a:gd name="T49" fmla="*/ 0 h 1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7" h="195">
                  <a:moveTo>
                    <a:pt x="95" y="0"/>
                  </a:moveTo>
                  <a:lnTo>
                    <a:pt x="103" y="26"/>
                  </a:lnTo>
                  <a:lnTo>
                    <a:pt x="107" y="55"/>
                  </a:lnTo>
                  <a:lnTo>
                    <a:pt x="107" y="85"/>
                  </a:lnTo>
                  <a:lnTo>
                    <a:pt x="104" y="114"/>
                  </a:lnTo>
                  <a:lnTo>
                    <a:pt x="96" y="141"/>
                  </a:lnTo>
                  <a:lnTo>
                    <a:pt x="83" y="164"/>
                  </a:lnTo>
                  <a:lnTo>
                    <a:pt x="66" y="183"/>
                  </a:lnTo>
                  <a:lnTo>
                    <a:pt x="44" y="193"/>
                  </a:lnTo>
                  <a:lnTo>
                    <a:pt x="24" y="195"/>
                  </a:lnTo>
                  <a:lnTo>
                    <a:pt x="10" y="190"/>
                  </a:lnTo>
                  <a:lnTo>
                    <a:pt x="3" y="177"/>
                  </a:lnTo>
                  <a:lnTo>
                    <a:pt x="0" y="162"/>
                  </a:lnTo>
                  <a:lnTo>
                    <a:pt x="3" y="145"/>
                  </a:lnTo>
                  <a:lnTo>
                    <a:pt x="12" y="127"/>
                  </a:lnTo>
                  <a:lnTo>
                    <a:pt x="24" y="114"/>
                  </a:lnTo>
                  <a:lnTo>
                    <a:pt x="43" y="103"/>
                  </a:lnTo>
                  <a:lnTo>
                    <a:pt x="58" y="94"/>
                  </a:lnTo>
                  <a:lnTo>
                    <a:pt x="69" y="80"/>
                  </a:lnTo>
                  <a:lnTo>
                    <a:pt x="79" y="64"/>
                  </a:lnTo>
                  <a:lnTo>
                    <a:pt x="86" y="46"/>
                  </a:lnTo>
                  <a:lnTo>
                    <a:pt x="90" y="28"/>
                  </a:lnTo>
                  <a:lnTo>
                    <a:pt x="92" y="13"/>
                  </a:lnTo>
                  <a:lnTo>
                    <a:pt x="95" y="3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498" name="Freeform 823"/>
            <p:cNvSpPr/>
            <p:nvPr/>
          </p:nvSpPr>
          <p:spPr bwMode="auto">
            <a:xfrm>
              <a:off x="2581" y="2656"/>
              <a:ext cx="91" cy="63"/>
            </a:xfrm>
            <a:custGeom>
              <a:avLst/>
              <a:gdLst>
                <a:gd name="T0" fmla="*/ 22 w 183"/>
                <a:gd name="T1" fmla="*/ 0 h 126"/>
                <a:gd name="T2" fmla="*/ 21 w 183"/>
                <a:gd name="T3" fmla="*/ 4 h 126"/>
                <a:gd name="T4" fmla="*/ 19 w 183"/>
                <a:gd name="T5" fmla="*/ 7 h 126"/>
                <a:gd name="T6" fmla="*/ 17 w 183"/>
                <a:gd name="T7" fmla="*/ 10 h 126"/>
                <a:gd name="T8" fmla="*/ 15 w 183"/>
                <a:gd name="T9" fmla="*/ 12 h 126"/>
                <a:gd name="T10" fmla="*/ 12 w 183"/>
                <a:gd name="T11" fmla="*/ 14 h 126"/>
                <a:gd name="T12" fmla="*/ 9 w 183"/>
                <a:gd name="T13" fmla="*/ 16 h 126"/>
                <a:gd name="T14" fmla="*/ 6 w 183"/>
                <a:gd name="T15" fmla="*/ 16 h 126"/>
                <a:gd name="T16" fmla="*/ 3 w 183"/>
                <a:gd name="T17" fmla="*/ 15 h 126"/>
                <a:gd name="T18" fmla="*/ 0 w 183"/>
                <a:gd name="T19" fmla="*/ 14 h 126"/>
                <a:gd name="T20" fmla="*/ 0 w 183"/>
                <a:gd name="T21" fmla="*/ 12 h 126"/>
                <a:gd name="T22" fmla="*/ 0 w 183"/>
                <a:gd name="T23" fmla="*/ 11 h 126"/>
                <a:gd name="T24" fmla="*/ 1 w 183"/>
                <a:gd name="T25" fmla="*/ 9 h 126"/>
                <a:gd name="T26" fmla="*/ 2 w 183"/>
                <a:gd name="T27" fmla="*/ 8 h 126"/>
                <a:gd name="T28" fmla="*/ 4 w 183"/>
                <a:gd name="T29" fmla="*/ 7 h 126"/>
                <a:gd name="T30" fmla="*/ 7 w 183"/>
                <a:gd name="T31" fmla="*/ 6 h 126"/>
                <a:gd name="T32" fmla="*/ 9 w 183"/>
                <a:gd name="T33" fmla="*/ 7 h 126"/>
                <a:gd name="T34" fmla="*/ 12 w 183"/>
                <a:gd name="T35" fmla="*/ 7 h 126"/>
                <a:gd name="T36" fmla="*/ 14 w 183"/>
                <a:gd name="T37" fmla="*/ 6 h 126"/>
                <a:gd name="T38" fmla="*/ 16 w 183"/>
                <a:gd name="T39" fmla="*/ 5 h 126"/>
                <a:gd name="T40" fmla="*/ 18 w 183"/>
                <a:gd name="T41" fmla="*/ 4 h 126"/>
                <a:gd name="T42" fmla="*/ 20 w 183"/>
                <a:gd name="T43" fmla="*/ 3 h 126"/>
                <a:gd name="T44" fmla="*/ 21 w 183"/>
                <a:gd name="T45" fmla="*/ 2 h 126"/>
                <a:gd name="T46" fmla="*/ 22 w 183"/>
                <a:gd name="T47" fmla="*/ 1 h 126"/>
                <a:gd name="T48" fmla="*/ 22 w 183"/>
                <a:gd name="T49" fmla="*/ 0 h 12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83" h="126">
                  <a:moveTo>
                    <a:pt x="183" y="0"/>
                  </a:moveTo>
                  <a:lnTo>
                    <a:pt x="173" y="25"/>
                  </a:lnTo>
                  <a:lnTo>
                    <a:pt x="159" y="51"/>
                  </a:lnTo>
                  <a:lnTo>
                    <a:pt x="141" y="74"/>
                  </a:lnTo>
                  <a:lnTo>
                    <a:pt x="120" y="94"/>
                  </a:lnTo>
                  <a:lnTo>
                    <a:pt x="97" y="111"/>
                  </a:lnTo>
                  <a:lnTo>
                    <a:pt x="73" y="122"/>
                  </a:lnTo>
                  <a:lnTo>
                    <a:pt x="48" y="126"/>
                  </a:lnTo>
                  <a:lnTo>
                    <a:pt x="24" y="120"/>
                  </a:lnTo>
                  <a:lnTo>
                    <a:pt x="7" y="109"/>
                  </a:lnTo>
                  <a:lnTo>
                    <a:pt x="0" y="96"/>
                  </a:lnTo>
                  <a:lnTo>
                    <a:pt x="1" y="82"/>
                  </a:lnTo>
                  <a:lnTo>
                    <a:pt x="8" y="69"/>
                  </a:lnTo>
                  <a:lnTo>
                    <a:pt x="22" y="58"/>
                  </a:lnTo>
                  <a:lnTo>
                    <a:pt x="39" y="50"/>
                  </a:lnTo>
                  <a:lnTo>
                    <a:pt x="58" y="46"/>
                  </a:lnTo>
                  <a:lnTo>
                    <a:pt x="78" y="50"/>
                  </a:lnTo>
                  <a:lnTo>
                    <a:pt x="96" y="52"/>
                  </a:lnTo>
                  <a:lnTo>
                    <a:pt x="113" y="48"/>
                  </a:lnTo>
                  <a:lnTo>
                    <a:pt x="130" y="40"/>
                  </a:lnTo>
                  <a:lnTo>
                    <a:pt x="148" y="30"/>
                  </a:lnTo>
                  <a:lnTo>
                    <a:pt x="161" y="20"/>
                  </a:lnTo>
                  <a:lnTo>
                    <a:pt x="173" y="10"/>
                  </a:lnTo>
                  <a:lnTo>
                    <a:pt x="181" y="2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499" name="Freeform 824"/>
            <p:cNvSpPr/>
            <p:nvPr/>
          </p:nvSpPr>
          <p:spPr bwMode="auto">
            <a:xfrm>
              <a:off x="2681" y="2658"/>
              <a:ext cx="52" cy="98"/>
            </a:xfrm>
            <a:custGeom>
              <a:avLst/>
              <a:gdLst>
                <a:gd name="T0" fmla="*/ 0 w 102"/>
                <a:gd name="T1" fmla="*/ 0 h 197"/>
                <a:gd name="T2" fmla="*/ 3 w 102"/>
                <a:gd name="T3" fmla="*/ 1 h 197"/>
                <a:gd name="T4" fmla="*/ 6 w 102"/>
                <a:gd name="T5" fmla="*/ 4 h 197"/>
                <a:gd name="T6" fmla="*/ 9 w 102"/>
                <a:gd name="T7" fmla="*/ 6 h 197"/>
                <a:gd name="T8" fmla="*/ 11 w 102"/>
                <a:gd name="T9" fmla="*/ 9 h 197"/>
                <a:gd name="T10" fmla="*/ 12 w 102"/>
                <a:gd name="T11" fmla="*/ 12 h 197"/>
                <a:gd name="T12" fmla="*/ 14 w 102"/>
                <a:gd name="T13" fmla="*/ 16 h 197"/>
                <a:gd name="T14" fmla="*/ 14 w 102"/>
                <a:gd name="T15" fmla="*/ 19 h 197"/>
                <a:gd name="T16" fmla="*/ 12 w 102"/>
                <a:gd name="T17" fmla="*/ 22 h 197"/>
                <a:gd name="T18" fmla="*/ 10 w 102"/>
                <a:gd name="T19" fmla="*/ 23 h 197"/>
                <a:gd name="T20" fmla="*/ 9 w 102"/>
                <a:gd name="T21" fmla="*/ 24 h 197"/>
                <a:gd name="T22" fmla="*/ 7 w 102"/>
                <a:gd name="T23" fmla="*/ 24 h 197"/>
                <a:gd name="T24" fmla="*/ 5 w 102"/>
                <a:gd name="T25" fmla="*/ 22 h 197"/>
                <a:gd name="T26" fmla="*/ 4 w 102"/>
                <a:gd name="T27" fmla="*/ 21 h 197"/>
                <a:gd name="T28" fmla="*/ 4 w 102"/>
                <a:gd name="T29" fmla="*/ 18 h 197"/>
                <a:gd name="T30" fmla="*/ 4 w 102"/>
                <a:gd name="T31" fmla="*/ 16 h 197"/>
                <a:gd name="T32" fmla="*/ 4 w 102"/>
                <a:gd name="T33" fmla="*/ 14 h 197"/>
                <a:gd name="T34" fmla="*/ 5 w 102"/>
                <a:gd name="T35" fmla="*/ 12 h 197"/>
                <a:gd name="T36" fmla="*/ 5 w 102"/>
                <a:gd name="T37" fmla="*/ 9 h 197"/>
                <a:gd name="T38" fmla="*/ 4 w 102"/>
                <a:gd name="T39" fmla="*/ 7 h 197"/>
                <a:gd name="T40" fmla="*/ 3 w 102"/>
                <a:gd name="T41" fmla="*/ 5 h 197"/>
                <a:gd name="T42" fmla="*/ 2 w 102"/>
                <a:gd name="T43" fmla="*/ 3 h 197"/>
                <a:gd name="T44" fmla="*/ 1 w 102"/>
                <a:gd name="T45" fmla="*/ 1 h 197"/>
                <a:gd name="T46" fmla="*/ 1 w 102"/>
                <a:gd name="T47" fmla="*/ 0 h 197"/>
                <a:gd name="T48" fmla="*/ 0 w 102"/>
                <a:gd name="T49" fmla="*/ 0 h 19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2" h="197">
                  <a:moveTo>
                    <a:pt x="0" y="0"/>
                  </a:moveTo>
                  <a:lnTo>
                    <a:pt x="23" y="14"/>
                  </a:lnTo>
                  <a:lnTo>
                    <a:pt x="46" y="33"/>
                  </a:lnTo>
                  <a:lnTo>
                    <a:pt x="66" y="54"/>
                  </a:lnTo>
                  <a:lnTo>
                    <a:pt x="83" y="77"/>
                  </a:lnTo>
                  <a:lnTo>
                    <a:pt x="95" y="103"/>
                  </a:lnTo>
                  <a:lnTo>
                    <a:pt x="102" y="128"/>
                  </a:lnTo>
                  <a:lnTo>
                    <a:pt x="102" y="153"/>
                  </a:lnTo>
                  <a:lnTo>
                    <a:pt x="93" y="177"/>
                  </a:lnTo>
                  <a:lnTo>
                    <a:pt x="79" y="191"/>
                  </a:lnTo>
                  <a:lnTo>
                    <a:pt x="65" y="197"/>
                  </a:lnTo>
                  <a:lnTo>
                    <a:pt x="51" y="194"/>
                  </a:lnTo>
                  <a:lnTo>
                    <a:pt x="39" y="183"/>
                  </a:lnTo>
                  <a:lnTo>
                    <a:pt x="30" y="170"/>
                  </a:lnTo>
                  <a:lnTo>
                    <a:pt x="25" y="151"/>
                  </a:lnTo>
                  <a:lnTo>
                    <a:pt x="25" y="132"/>
                  </a:lnTo>
                  <a:lnTo>
                    <a:pt x="32" y="112"/>
                  </a:lnTo>
                  <a:lnTo>
                    <a:pt x="37" y="96"/>
                  </a:lnTo>
                  <a:lnTo>
                    <a:pt x="35" y="77"/>
                  </a:lnTo>
                  <a:lnTo>
                    <a:pt x="31" y="59"/>
                  </a:lnTo>
                  <a:lnTo>
                    <a:pt x="24" y="41"/>
                  </a:lnTo>
                  <a:lnTo>
                    <a:pt x="16" y="24"/>
                  </a:lnTo>
                  <a:lnTo>
                    <a:pt x="8" y="12"/>
                  </a:lnTo>
                  <a:lnTo>
                    <a:pt x="2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00" name="Freeform 825"/>
            <p:cNvSpPr/>
            <p:nvPr/>
          </p:nvSpPr>
          <p:spPr bwMode="auto">
            <a:xfrm>
              <a:off x="2684" y="2652"/>
              <a:ext cx="90" cy="64"/>
            </a:xfrm>
            <a:custGeom>
              <a:avLst/>
              <a:gdLst>
                <a:gd name="T0" fmla="*/ 0 w 180"/>
                <a:gd name="T1" fmla="*/ 0 h 129"/>
                <a:gd name="T2" fmla="*/ 4 w 180"/>
                <a:gd name="T3" fmla="*/ 0 h 129"/>
                <a:gd name="T4" fmla="*/ 8 w 180"/>
                <a:gd name="T5" fmla="*/ 0 h 129"/>
                <a:gd name="T6" fmla="*/ 11 w 180"/>
                <a:gd name="T7" fmla="*/ 0 h 129"/>
                <a:gd name="T8" fmla="*/ 15 w 180"/>
                <a:gd name="T9" fmla="*/ 2 h 129"/>
                <a:gd name="T10" fmla="*/ 18 w 180"/>
                <a:gd name="T11" fmla="*/ 3 h 129"/>
                <a:gd name="T12" fmla="*/ 20 w 180"/>
                <a:gd name="T13" fmla="*/ 5 h 129"/>
                <a:gd name="T14" fmla="*/ 22 w 180"/>
                <a:gd name="T15" fmla="*/ 8 h 129"/>
                <a:gd name="T16" fmla="*/ 23 w 180"/>
                <a:gd name="T17" fmla="*/ 11 h 129"/>
                <a:gd name="T18" fmla="*/ 23 w 180"/>
                <a:gd name="T19" fmla="*/ 13 h 129"/>
                <a:gd name="T20" fmla="*/ 22 w 180"/>
                <a:gd name="T21" fmla="*/ 15 h 129"/>
                <a:gd name="T22" fmla="*/ 20 w 180"/>
                <a:gd name="T23" fmla="*/ 16 h 129"/>
                <a:gd name="T24" fmla="*/ 18 w 180"/>
                <a:gd name="T25" fmla="*/ 16 h 129"/>
                <a:gd name="T26" fmla="*/ 16 w 180"/>
                <a:gd name="T27" fmla="*/ 15 h 129"/>
                <a:gd name="T28" fmla="*/ 14 w 180"/>
                <a:gd name="T29" fmla="*/ 13 h 129"/>
                <a:gd name="T30" fmla="*/ 13 w 180"/>
                <a:gd name="T31" fmla="*/ 11 h 129"/>
                <a:gd name="T32" fmla="*/ 12 w 180"/>
                <a:gd name="T33" fmla="*/ 9 h 129"/>
                <a:gd name="T34" fmla="*/ 11 w 180"/>
                <a:gd name="T35" fmla="*/ 7 h 129"/>
                <a:gd name="T36" fmla="*/ 10 w 180"/>
                <a:gd name="T37" fmla="*/ 5 h 129"/>
                <a:gd name="T38" fmla="*/ 8 w 180"/>
                <a:gd name="T39" fmla="*/ 3 h 129"/>
                <a:gd name="T40" fmla="*/ 6 w 180"/>
                <a:gd name="T41" fmla="*/ 2 h 129"/>
                <a:gd name="T42" fmla="*/ 4 w 180"/>
                <a:gd name="T43" fmla="*/ 1 h 129"/>
                <a:gd name="T44" fmla="*/ 2 w 180"/>
                <a:gd name="T45" fmla="*/ 0 h 129"/>
                <a:gd name="T46" fmla="*/ 1 w 180"/>
                <a:gd name="T47" fmla="*/ 0 h 129"/>
                <a:gd name="T48" fmla="*/ 0 w 180"/>
                <a:gd name="T49" fmla="*/ 0 h 12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80" h="129">
                  <a:moveTo>
                    <a:pt x="0" y="2"/>
                  </a:moveTo>
                  <a:lnTo>
                    <a:pt x="28" y="0"/>
                  </a:lnTo>
                  <a:lnTo>
                    <a:pt x="57" y="1"/>
                  </a:lnTo>
                  <a:lnTo>
                    <a:pt x="87" y="7"/>
                  </a:lnTo>
                  <a:lnTo>
                    <a:pt x="114" y="16"/>
                  </a:lnTo>
                  <a:lnTo>
                    <a:pt x="140" y="30"/>
                  </a:lnTo>
                  <a:lnTo>
                    <a:pt x="159" y="46"/>
                  </a:lnTo>
                  <a:lnTo>
                    <a:pt x="173" y="67"/>
                  </a:lnTo>
                  <a:lnTo>
                    <a:pt x="180" y="91"/>
                  </a:lnTo>
                  <a:lnTo>
                    <a:pt x="178" y="110"/>
                  </a:lnTo>
                  <a:lnTo>
                    <a:pt x="170" y="123"/>
                  </a:lnTo>
                  <a:lnTo>
                    <a:pt x="156" y="129"/>
                  </a:lnTo>
                  <a:lnTo>
                    <a:pt x="141" y="128"/>
                  </a:lnTo>
                  <a:lnTo>
                    <a:pt x="125" y="121"/>
                  </a:lnTo>
                  <a:lnTo>
                    <a:pt x="110" y="109"/>
                  </a:lnTo>
                  <a:lnTo>
                    <a:pt x="98" y="93"/>
                  </a:lnTo>
                  <a:lnTo>
                    <a:pt x="93" y="73"/>
                  </a:lnTo>
                  <a:lnTo>
                    <a:pt x="87" y="57"/>
                  </a:lnTo>
                  <a:lnTo>
                    <a:pt x="75" y="44"/>
                  </a:lnTo>
                  <a:lnTo>
                    <a:pt x="60" y="31"/>
                  </a:lnTo>
                  <a:lnTo>
                    <a:pt x="44" y="20"/>
                  </a:lnTo>
                  <a:lnTo>
                    <a:pt x="28" y="12"/>
                  </a:lnTo>
                  <a:lnTo>
                    <a:pt x="14" y="7"/>
                  </a:lnTo>
                  <a:lnTo>
                    <a:pt x="4" y="3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01" name="Freeform 826"/>
            <p:cNvSpPr/>
            <p:nvPr/>
          </p:nvSpPr>
          <p:spPr bwMode="auto">
            <a:xfrm>
              <a:off x="2688" y="2614"/>
              <a:ext cx="103" cy="42"/>
            </a:xfrm>
            <a:custGeom>
              <a:avLst/>
              <a:gdLst>
                <a:gd name="T0" fmla="*/ 0 w 206"/>
                <a:gd name="T1" fmla="*/ 6 h 85"/>
                <a:gd name="T2" fmla="*/ 2 w 206"/>
                <a:gd name="T3" fmla="*/ 5 h 85"/>
                <a:gd name="T4" fmla="*/ 3 w 206"/>
                <a:gd name="T5" fmla="*/ 4 h 85"/>
                <a:gd name="T6" fmla="*/ 5 w 206"/>
                <a:gd name="T7" fmla="*/ 3 h 85"/>
                <a:gd name="T8" fmla="*/ 6 w 206"/>
                <a:gd name="T9" fmla="*/ 2 h 85"/>
                <a:gd name="T10" fmla="*/ 8 w 206"/>
                <a:gd name="T11" fmla="*/ 2 h 85"/>
                <a:gd name="T12" fmla="*/ 10 w 206"/>
                <a:gd name="T13" fmla="*/ 1 h 85"/>
                <a:gd name="T14" fmla="*/ 11 w 206"/>
                <a:gd name="T15" fmla="*/ 0 h 85"/>
                <a:gd name="T16" fmla="*/ 13 w 206"/>
                <a:gd name="T17" fmla="*/ 0 h 85"/>
                <a:gd name="T18" fmla="*/ 15 w 206"/>
                <a:gd name="T19" fmla="*/ 0 h 85"/>
                <a:gd name="T20" fmla="*/ 17 w 206"/>
                <a:gd name="T21" fmla="*/ 0 h 85"/>
                <a:gd name="T22" fmla="*/ 18 w 206"/>
                <a:gd name="T23" fmla="*/ 0 h 85"/>
                <a:gd name="T24" fmla="*/ 20 w 206"/>
                <a:gd name="T25" fmla="*/ 0 h 85"/>
                <a:gd name="T26" fmla="*/ 21 w 206"/>
                <a:gd name="T27" fmla="*/ 0 h 85"/>
                <a:gd name="T28" fmla="*/ 23 w 206"/>
                <a:gd name="T29" fmla="*/ 1 h 85"/>
                <a:gd name="T30" fmla="*/ 24 w 206"/>
                <a:gd name="T31" fmla="*/ 2 h 85"/>
                <a:gd name="T32" fmla="*/ 25 w 206"/>
                <a:gd name="T33" fmla="*/ 3 h 85"/>
                <a:gd name="T34" fmla="*/ 26 w 206"/>
                <a:gd name="T35" fmla="*/ 5 h 85"/>
                <a:gd name="T36" fmla="*/ 26 w 206"/>
                <a:gd name="T37" fmla="*/ 7 h 85"/>
                <a:gd name="T38" fmla="*/ 25 w 206"/>
                <a:gd name="T39" fmla="*/ 9 h 85"/>
                <a:gd name="T40" fmla="*/ 24 w 206"/>
                <a:gd name="T41" fmla="*/ 10 h 85"/>
                <a:gd name="T42" fmla="*/ 21 w 206"/>
                <a:gd name="T43" fmla="*/ 10 h 85"/>
                <a:gd name="T44" fmla="*/ 19 w 206"/>
                <a:gd name="T45" fmla="*/ 10 h 85"/>
                <a:gd name="T46" fmla="*/ 17 w 206"/>
                <a:gd name="T47" fmla="*/ 9 h 85"/>
                <a:gd name="T48" fmla="*/ 15 w 206"/>
                <a:gd name="T49" fmla="*/ 7 h 85"/>
                <a:gd name="T50" fmla="*/ 13 w 206"/>
                <a:gd name="T51" fmla="*/ 6 h 85"/>
                <a:gd name="T52" fmla="*/ 11 w 206"/>
                <a:gd name="T53" fmla="*/ 5 h 85"/>
                <a:gd name="T54" fmla="*/ 9 w 206"/>
                <a:gd name="T55" fmla="*/ 5 h 85"/>
                <a:gd name="T56" fmla="*/ 6 w 206"/>
                <a:gd name="T57" fmla="*/ 5 h 85"/>
                <a:gd name="T58" fmla="*/ 4 w 206"/>
                <a:gd name="T59" fmla="*/ 6 h 85"/>
                <a:gd name="T60" fmla="*/ 2 w 206"/>
                <a:gd name="T61" fmla="*/ 6 h 85"/>
                <a:gd name="T62" fmla="*/ 1 w 206"/>
                <a:gd name="T63" fmla="*/ 6 h 85"/>
                <a:gd name="T64" fmla="*/ 0 w 206"/>
                <a:gd name="T65" fmla="*/ 6 h 8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06" h="85">
                  <a:moveTo>
                    <a:pt x="0" y="54"/>
                  </a:moveTo>
                  <a:lnTo>
                    <a:pt x="11" y="45"/>
                  </a:lnTo>
                  <a:lnTo>
                    <a:pt x="22" y="37"/>
                  </a:lnTo>
                  <a:lnTo>
                    <a:pt x="34" y="30"/>
                  </a:lnTo>
                  <a:lnTo>
                    <a:pt x="46" y="23"/>
                  </a:lnTo>
                  <a:lnTo>
                    <a:pt x="60" y="16"/>
                  </a:lnTo>
                  <a:lnTo>
                    <a:pt x="74" y="11"/>
                  </a:lnTo>
                  <a:lnTo>
                    <a:pt x="88" y="7"/>
                  </a:lnTo>
                  <a:lnTo>
                    <a:pt x="103" y="3"/>
                  </a:lnTo>
                  <a:lnTo>
                    <a:pt x="117" y="1"/>
                  </a:lnTo>
                  <a:lnTo>
                    <a:pt x="130" y="0"/>
                  </a:lnTo>
                  <a:lnTo>
                    <a:pt x="143" y="1"/>
                  </a:lnTo>
                  <a:lnTo>
                    <a:pt x="156" y="3"/>
                  </a:lnTo>
                  <a:lnTo>
                    <a:pt x="168" y="7"/>
                  </a:lnTo>
                  <a:lnTo>
                    <a:pt x="179" y="12"/>
                  </a:lnTo>
                  <a:lnTo>
                    <a:pt x="189" y="19"/>
                  </a:lnTo>
                  <a:lnTo>
                    <a:pt x="197" y="29"/>
                  </a:lnTo>
                  <a:lnTo>
                    <a:pt x="206" y="47"/>
                  </a:lnTo>
                  <a:lnTo>
                    <a:pt x="206" y="62"/>
                  </a:lnTo>
                  <a:lnTo>
                    <a:pt x="198" y="73"/>
                  </a:lnTo>
                  <a:lnTo>
                    <a:pt x="185" y="82"/>
                  </a:lnTo>
                  <a:lnTo>
                    <a:pt x="167" y="85"/>
                  </a:lnTo>
                  <a:lnTo>
                    <a:pt x="149" y="84"/>
                  </a:lnTo>
                  <a:lnTo>
                    <a:pt x="132" y="76"/>
                  </a:lnTo>
                  <a:lnTo>
                    <a:pt x="116" y="63"/>
                  </a:lnTo>
                  <a:lnTo>
                    <a:pt x="102" y="53"/>
                  </a:lnTo>
                  <a:lnTo>
                    <a:pt x="84" y="47"/>
                  </a:lnTo>
                  <a:lnTo>
                    <a:pt x="66" y="45"/>
                  </a:lnTo>
                  <a:lnTo>
                    <a:pt x="46" y="46"/>
                  </a:lnTo>
                  <a:lnTo>
                    <a:pt x="29" y="48"/>
                  </a:lnTo>
                  <a:lnTo>
                    <a:pt x="14" y="50"/>
                  </a:lnTo>
                  <a:lnTo>
                    <a:pt x="4" y="53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02" name="Freeform 827"/>
            <p:cNvSpPr/>
            <p:nvPr/>
          </p:nvSpPr>
          <p:spPr bwMode="auto">
            <a:xfrm>
              <a:off x="2360" y="2408"/>
              <a:ext cx="74" cy="47"/>
            </a:xfrm>
            <a:custGeom>
              <a:avLst/>
              <a:gdLst>
                <a:gd name="T0" fmla="*/ 0 w 147"/>
                <a:gd name="T1" fmla="*/ 0 h 95"/>
                <a:gd name="T2" fmla="*/ 3 w 147"/>
                <a:gd name="T3" fmla="*/ 0 h 95"/>
                <a:gd name="T4" fmla="*/ 6 w 147"/>
                <a:gd name="T5" fmla="*/ 0 h 95"/>
                <a:gd name="T6" fmla="*/ 9 w 147"/>
                <a:gd name="T7" fmla="*/ 0 h 95"/>
                <a:gd name="T8" fmla="*/ 12 w 147"/>
                <a:gd name="T9" fmla="*/ 1 h 95"/>
                <a:gd name="T10" fmla="*/ 14 w 147"/>
                <a:gd name="T11" fmla="*/ 2 h 95"/>
                <a:gd name="T12" fmla="*/ 16 w 147"/>
                <a:gd name="T13" fmla="*/ 3 h 95"/>
                <a:gd name="T14" fmla="*/ 18 w 147"/>
                <a:gd name="T15" fmla="*/ 5 h 95"/>
                <a:gd name="T16" fmla="*/ 19 w 147"/>
                <a:gd name="T17" fmla="*/ 7 h 95"/>
                <a:gd name="T18" fmla="*/ 19 w 147"/>
                <a:gd name="T19" fmla="*/ 9 h 95"/>
                <a:gd name="T20" fmla="*/ 18 w 147"/>
                <a:gd name="T21" fmla="*/ 11 h 95"/>
                <a:gd name="T22" fmla="*/ 17 w 147"/>
                <a:gd name="T23" fmla="*/ 11 h 95"/>
                <a:gd name="T24" fmla="*/ 15 w 147"/>
                <a:gd name="T25" fmla="*/ 11 h 95"/>
                <a:gd name="T26" fmla="*/ 14 w 147"/>
                <a:gd name="T27" fmla="*/ 11 h 95"/>
                <a:gd name="T28" fmla="*/ 12 w 147"/>
                <a:gd name="T29" fmla="*/ 10 h 95"/>
                <a:gd name="T30" fmla="*/ 11 w 147"/>
                <a:gd name="T31" fmla="*/ 8 h 95"/>
                <a:gd name="T32" fmla="*/ 10 w 147"/>
                <a:gd name="T33" fmla="*/ 6 h 95"/>
                <a:gd name="T34" fmla="*/ 9 w 147"/>
                <a:gd name="T35" fmla="*/ 5 h 95"/>
                <a:gd name="T36" fmla="*/ 8 w 147"/>
                <a:gd name="T37" fmla="*/ 4 h 95"/>
                <a:gd name="T38" fmla="*/ 7 w 147"/>
                <a:gd name="T39" fmla="*/ 2 h 95"/>
                <a:gd name="T40" fmla="*/ 5 w 147"/>
                <a:gd name="T41" fmla="*/ 2 h 95"/>
                <a:gd name="T42" fmla="*/ 3 w 147"/>
                <a:gd name="T43" fmla="*/ 1 h 95"/>
                <a:gd name="T44" fmla="*/ 2 w 147"/>
                <a:gd name="T45" fmla="*/ 0 h 95"/>
                <a:gd name="T46" fmla="*/ 1 w 147"/>
                <a:gd name="T47" fmla="*/ 0 h 95"/>
                <a:gd name="T48" fmla="*/ 0 w 147"/>
                <a:gd name="T49" fmla="*/ 0 h 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47" h="95">
                  <a:moveTo>
                    <a:pt x="0" y="5"/>
                  </a:moveTo>
                  <a:lnTo>
                    <a:pt x="22" y="2"/>
                  </a:lnTo>
                  <a:lnTo>
                    <a:pt x="45" y="0"/>
                  </a:lnTo>
                  <a:lnTo>
                    <a:pt x="68" y="3"/>
                  </a:lnTo>
                  <a:lnTo>
                    <a:pt x="91" y="8"/>
                  </a:lnTo>
                  <a:lnTo>
                    <a:pt x="111" y="17"/>
                  </a:lnTo>
                  <a:lnTo>
                    <a:pt x="128" y="29"/>
                  </a:lnTo>
                  <a:lnTo>
                    <a:pt x="141" y="44"/>
                  </a:lnTo>
                  <a:lnTo>
                    <a:pt x="147" y="63"/>
                  </a:lnTo>
                  <a:lnTo>
                    <a:pt x="146" y="79"/>
                  </a:lnTo>
                  <a:lnTo>
                    <a:pt x="141" y="89"/>
                  </a:lnTo>
                  <a:lnTo>
                    <a:pt x="130" y="94"/>
                  </a:lnTo>
                  <a:lnTo>
                    <a:pt x="119" y="95"/>
                  </a:lnTo>
                  <a:lnTo>
                    <a:pt x="105" y="90"/>
                  </a:lnTo>
                  <a:lnTo>
                    <a:pt x="93" y="82"/>
                  </a:lnTo>
                  <a:lnTo>
                    <a:pt x="83" y="70"/>
                  </a:lnTo>
                  <a:lnTo>
                    <a:pt x="77" y="55"/>
                  </a:lnTo>
                  <a:lnTo>
                    <a:pt x="71" y="43"/>
                  </a:lnTo>
                  <a:lnTo>
                    <a:pt x="62" y="33"/>
                  </a:lnTo>
                  <a:lnTo>
                    <a:pt x="50" y="23"/>
                  </a:lnTo>
                  <a:lnTo>
                    <a:pt x="36" y="17"/>
                  </a:lnTo>
                  <a:lnTo>
                    <a:pt x="22" y="12"/>
                  </a:lnTo>
                  <a:lnTo>
                    <a:pt x="10" y="7"/>
                  </a:lnTo>
                  <a:lnTo>
                    <a:pt x="3" y="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03" name="Freeform 828"/>
            <p:cNvSpPr/>
            <p:nvPr/>
          </p:nvSpPr>
          <p:spPr bwMode="auto">
            <a:xfrm>
              <a:off x="2357" y="2414"/>
              <a:ext cx="43" cy="77"/>
            </a:xfrm>
            <a:custGeom>
              <a:avLst/>
              <a:gdLst>
                <a:gd name="T0" fmla="*/ 0 w 87"/>
                <a:gd name="T1" fmla="*/ 0 h 154"/>
                <a:gd name="T2" fmla="*/ 2 w 87"/>
                <a:gd name="T3" fmla="*/ 2 h 154"/>
                <a:gd name="T4" fmla="*/ 4 w 87"/>
                <a:gd name="T5" fmla="*/ 3 h 154"/>
                <a:gd name="T6" fmla="*/ 7 w 87"/>
                <a:gd name="T7" fmla="*/ 5 h 154"/>
                <a:gd name="T8" fmla="*/ 8 w 87"/>
                <a:gd name="T9" fmla="*/ 8 h 154"/>
                <a:gd name="T10" fmla="*/ 10 w 87"/>
                <a:gd name="T11" fmla="*/ 10 h 154"/>
                <a:gd name="T12" fmla="*/ 10 w 87"/>
                <a:gd name="T13" fmla="*/ 13 h 154"/>
                <a:gd name="T14" fmla="*/ 10 w 87"/>
                <a:gd name="T15" fmla="*/ 15 h 154"/>
                <a:gd name="T16" fmla="*/ 10 w 87"/>
                <a:gd name="T17" fmla="*/ 18 h 154"/>
                <a:gd name="T18" fmla="*/ 8 w 87"/>
                <a:gd name="T19" fmla="*/ 19 h 154"/>
                <a:gd name="T20" fmla="*/ 7 w 87"/>
                <a:gd name="T21" fmla="*/ 20 h 154"/>
                <a:gd name="T22" fmla="*/ 6 w 87"/>
                <a:gd name="T23" fmla="*/ 19 h 154"/>
                <a:gd name="T24" fmla="*/ 4 w 87"/>
                <a:gd name="T25" fmla="*/ 18 h 154"/>
                <a:gd name="T26" fmla="*/ 3 w 87"/>
                <a:gd name="T27" fmla="*/ 17 h 154"/>
                <a:gd name="T28" fmla="*/ 3 w 87"/>
                <a:gd name="T29" fmla="*/ 15 h 154"/>
                <a:gd name="T30" fmla="*/ 3 w 87"/>
                <a:gd name="T31" fmla="*/ 13 h 154"/>
                <a:gd name="T32" fmla="*/ 3 w 87"/>
                <a:gd name="T33" fmla="*/ 11 h 154"/>
                <a:gd name="T34" fmla="*/ 4 w 87"/>
                <a:gd name="T35" fmla="*/ 10 h 154"/>
                <a:gd name="T36" fmla="*/ 3 w 87"/>
                <a:gd name="T37" fmla="*/ 8 h 154"/>
                <a:gd name="T38" fmla="*/ 3 w 87"/>
                <a:gd name="T39" fmla="*/ 6 h 154"/>
                <a:gd name="T40" fmla="*/ 2 w 87"/>
                <a:gd name="T41" fmla="*/ 4 h 154"/>
                <a:gd name="T42" fmla="*/ 1 w 87"/>
                <a:gd name="T43" fmla="*/ 3 h 154"/>
                <a:gd name="T44" fmla="*/ 0 w 87"/>
                <a:gd name="T45" fmla="*/ 2 h 154"/>
                <a:gd name="T46" fmla="*/ 0 w 87"/>
                <a:gd name="T47" fmla="*/ 1 h 154"/>
                <a:gd name="T48" fmla="*/ 0 w 87"/>
                <a:gd name="T49" fmla="*/ 0 h 15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87" h="154">
                  <a:moveTo>
                    <a:pt x="0" y="0"/>
                  </a:moveTo>
                  <a:lnTo>
                    <a:pt x="20" y="10"/>
                  </a:lnTo>
                  <a:lnTo>
                    <a:pt x="38" y="24"/>
                  </a:lnTo>
                  <a:lnTo>
                    <a:pt x="56" y="40"/>
                  </a:lnTo>
                  <a:lnTo>
                    <a:pt x="69" y="59"/>
                  </a:lnTo>
                  <a:lnTo>
                    <a:pt x="81" y="78"/>
                  </a:lnTo>
                  <a:lnTo>
                    <a:pt x="87" y="98"/>
                  </a:lnTo>
                  <a:lnTo>
                    <a:pt x="87" y="119"/>
                  </a:lnTo>
                  <a:lnTo>
                    <a:pt x="81" y="137"/>
                  </a:lnTo>
                  <a:lnTo>
                    <a:pt x="71" y="150"/>
                  </a:lnTo>
                  <a:lnTo>
                    <a:pt x="59" y="154"/>
                  </a:lnTo>
                  <a:lnTo>
                    <a:pt x="49" y="152"/>
                  </a:lnTo>
                  <a:lnTo>
                    <a:pt x="38" y="144"/>
                  </a:lnTo>
                  <a:lnTo>
                    <a:pt x="30" y="133"/>
                  </a:lnTo>
                  <a:lnTo>
                    <a:pt x="26" y="119"/>
                  </a:lnTo>
                  <a:lnTo>
                    <a:pt x="26" y="103"/>
                  </a:lnTo>
                  <a:lnTo>
                    <a:pt x="30" y="88"/>
                  </a:lnTo>
                  <a:lnTo>
                    <a:pt x="34" y="74"/>
                  </a:lnTo>
                  <a:lnTo>
                    <a:pt x="31" y="60"/>
                  </a:lnTo>
                  <a:lnTo>
                    <a:pt x="27" y="45"/>
                  </a:lnTo>
                  <a:lnTo>
                    <a:pt x="21" y="31"/>
                  </a:lnTo>
                  <a:lnTo>
                    <a:pt x="14" y="19"/>
                  </a:lnTo>
                  <a:lnTo>
                    <a:pt x="7" y="9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04" name="Freeform 829"/>
            <p:cNvSpPr/>
            <p:nvPr/>
          </p:nvSpPr>
          <p:spPr bwMode="auto">
            <a:xfrm>
              <a:off x="2359" y="2373"/>
              <a:ext cx="81" cy="34"/>
            </a:xfrm>
            <a:custGeom>
              <a:avLst/>
              <a:gdLst>
                <a:gd name="T0" fmla="*/ 0 w 161"/>
                <a:gd name="T1" fmla="*/ 8 h 69"/>
                <a:gd name="T2" fmla="*/ 2 w 161"/>
                <a:gd name="T3" fmla="*/ 6 h 69"/>
                <a:gd name="T4" fmla="*/ 4 w 161"/>
                <a:gd name="T5" fmla="*/ 4 h 69"/>
                <a:gd name="T6" fmla="*/ 7 w 161"/>
                <a:gd name="T7" fmla="*/ 2 h 69"/>
                <a:gd name="T8" fmla="*/ 9 w 161"/>
                <a:gd name="T9" fmla="*/ 1 h 69"/>
                <a:gd name="T10" fmla="*/ 12 w 161"/>
                <a:gd name="T11" fmla="*/ 0 h 69"/>
                <a:gd name="T12" fmla="*/ 14 w 161"/>
                <a:gd name="T13" fmla="*/ 0 h 69"/>
                <a:gd name="T14" fmla="*/ 17 w 161"/>
                <a:gd name="T15" fmla="*/ 0 h 69"/>
                <a:gd name="T16" fmla="*/ 19 w 161"/>
                <a:gd name="T17" fmla="*/ 1 h 69"/>
                <a:gd name="T18" fmla="*/ 20 w 161"/>
                <a:gd name="T19" fmla="*/ 3 h 69"/>
                <a:gd name="T20" fmla="*/ 21 w 161"/>
                <a:gd name="T21" fmla="*/ 4 h 69"/>
                <a:gd name="T22" fmla="*/ 20 w 161"/>
                <a:gd name="T23" fmla="*/ 5 h 69"/>
                <a:gd name="T24" fmla="*/ 19 w 161"/>
                <a:gd name="T25" fmla="*/ 6 h 69"/>
                <a:gd name="T26" fmla="*/ 17 w 161"/>
                <a:gd name="T27" fmla="*/ 7 h 69"/>
                <a:gd name="T28" fmla="*/ 16 w 161"/>
                <a:gd name="T29" fmla="*/ 8 h 69"/>
                <a:gd name="T30" fmla="*/ 14 w 161"/>
                <a:gd name="T31" fmla="*/ 7 h 69"/>
                <a:gd name="T32" fmla="*/ 12 w 161"/>
                <a:gd name="T33" fmla="*/ 6 h 69"/>
                <a:gd name="T34" fmla="*/ 10 w 161"/>
                <a:gd name="T35" fmla="*/ 6 h 69"/>
                <a:gd name="T36" fmla="*/ 8 w 161"/>
                <a:gd name="T37" fmla="*/ 5 h 69"/>
                <a:gd name="T38" fmla="*/ 6 w 161"/>
                <a:gd name="T39" fmla="*/ 6 h 69"/>
                <a:gd name="T40" fmla="*/ 5 w 161"/>
                <a:gd name="T41" fmla="*/ 6 h 69"/>
                <a:gd name="T42" fmla="*/ 3 w 161"/>
                <a:gd name="T43" fmla="*/ 7 h 69"/>
                <a:gd name="T44" fmla="*/ 2 w 161"/>
                <a:gd name="T45" fmla="*/ 8 h 69"/>
                <a:gd name="T46" fmla="*/ 1 w 161"/>
                <a:gd name="T47" fmla="*/ 8 h 69"/>
                <a:gd name="T48" fmla="*/ 0 w 161"/>
                <a:gd name="T49" fmla="*/ 8 h 6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61" h="69">
                  <a:moveTo>
                    <a:pt x="0" y="69"/>
                  </a:moveTo>
                  <a:lnTo>
                    <a:pt x="14" y="52"/>
                  </a:lnTo>
                  <a:lnTo>
                    <a:pt x="30" y="36"/>
                  </a:lnTo>
                  <a:lnTo>
                    <a:pt x="49" y="22"/>
                  </a:lnTo>
                  <a:lnTo>
                    <a:pt x="69" y="11"/>
                  </a:lnTo>
                  <a:lnTo>
                    <a:pt x="90" y="4"/>
                  </a:lnTo>
                  <a:lnTo>
                    <a:pt x="110" y="0"/>
                  </a:lnTo>
                  <a:lnTo>
                    <a:pt x="130" y="4"/>
                  </a:lnTo>
                  <a:lnTo>
                    <a:pt x="147" y="13"/>
                  </a:lnTo>
                  <a:lnTo>
                    <a:pt x="158" y="25"/>
                  </a:lnTo>
                  <a:lnTo>
                    <a:pt x="161" y="37"/>
                  </a:lnTo>
                  <a:lnTo>
                    <a:pt x="156" y="47"/>
                  </a:lnTo>
                  <a:lnTo>
                    <a:pt x="148" y="55"/>
                  </a:lnTo>
                  <a:lnTo>
                    <a:pt x="136" y="61"/>
                  </a:lnTo>
                  <a:lnTo>
                    <a:pt x="121" y="64"/>
                  </a:lnTo>
                  <a:lnTo>
                    <a:pt x="105" y="61"/>
                  </a:lnTo>
                  <a:lnTo>
                    <a:pt x="90" y="54"/>
                  </a:lnTo>
                  <a:lnTo>
                    <a:pt x="77" y="49"/>
                  </a:lnTo>
                  <a:lnTo>
                    <a:pt x="63" y="47"/>
                  </a:lnTo>
                  <a:lnTo>
                    <a:pt x="48" y="50"/>
                  </a:lnTo>
                  <a:lnTo>
                    <a:pt x="34" y="54"/>
                  </a:lnTo>
                  <a:lnTo>
                    <a:pt x="21" y="59"/>
                  </a:lnTo>
                  <a:lnTo>
                    <a:pt x="10" y="64"/>
                  </a:lnTo>
                  <a:lnTo>
                    <a:pt x="2" y="68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05" name="Freeform 830"/>
            <p:cNvSpPr/>
            <p:nvPr/>
          </p:nvSpPr>
          <p:spPr bwMode="auto">
            <a:xfrm>
              <a:off x="2356" y="2338"/>
              <a:ext cx="57" cy="66"/>
            </a:xfrm>
            <a:custGeom>
              <a:avLst/>
              <a:gdLst>
                <a:gd name="T0" fmla="*/ 0 w 114"/>
                <a:gd name="T1" fmla="*/ 16 h 133"/>
                <a:gd name="T2" fmla="*/ 1 w 114"/>
                <a:gd name="T3" fmla="*/ 13 h 133"/>
                <a:gd name="T4" fmla="*/ 1 w 114"/>
                <a:gd name="T5" fmla="*/ 11 h 133"/>
                <a:gd name="T6" fmla="*/ 2 w 114"/>
                <a:gd name="T7" fmla="*/ 8 h 133"/>
                <a:gd name="T8" fmla="*/ 3 w 114"/>
                <a:gd name="T9" fmla="*/ 5 h 133"/>
                <a:gd name="T10" fmla="*/ 5 w 114"/>
                <a:gd name="T11" fmla="*/ 3 h 133"/>
                <a:gd name="T12" fmla="*/ 7 w 114"/>
                <a:gd name="T13" fmla="*/ 1 h 133"/>
                <a:gd name="T14" fmla="*/ 9 w 114"/>
                <a:gd name="T15" fmla="*/ 0 h 133"/>
                <a:gd name="T16" fmla="*/ 11 w 114"/>
                <a:gd name="T17" fmla="*/ 0 h 133"/>
                <a:gd name="T18" fmla="*/ 13 w 114"/>
                <a:gd name="T19" fmla="*/ 0 h 133"/>
                <a:gd name="T20" fmla="*/ 14 w 114"/>
                <a:gd name="T21" fmla="*/ 1 h 133"/>
                <a:gd name="T22" fmla="*/ 15 w 114"/>
                <a:gd name="T23" fmla="*/ 2 h 133"/>
                <a:gd name="T24" fmla="*/ 14 w 114"/>
                <a:gd name="T25" fmla="*/ 4 h 133"/>
                <a:gd name="T26" fmla="*/ 14 w 114"/>
                <a:gd name="T27" fmla="*/ 5 h 133"/>
                <a:gd name="T28" fmla="*/ 12 w 114"/>
                <a:gd name="T29" fmla="*/ 7 h 133"/>
                <a:gd name="T30" fmla="*/ 11 w 114"/>
                <a:gd name="T31" fmla="*/ 8 h 133"/>
                <a:gd name="T32" fmla="*/ 8 w 114"/>
                <a:gd name="T33" fmla="*/ 8 h 133"/>
                <a:gd name="T34" fmla="*/ 7 w 114"/>
                <a:gd name="T35" fmla="*/ 8 h 133"/>
                <a:gd name="T36" fmla="*/ 5 w 114"/>
                <a:gd name="T37" fmla="*/ 9 h 133"/>
                <a:gd name="T38" fmla="*/ 4 w 114"/>
                <a:gd name="T39" fmla="*/ 11 h 133"/>
                <a:gd name="T40" fmla="*/ 3 w 114"/>
                <a:gd name="T41" fmla="*/ 12 h 133"/>
                <a:gd name="T42" fmla="*/ 2 w 114"/>
                <a:gd name="T43" fmla="*/ 14 h 133"/>
                <a:gd name="T44" fmla="*/ 1 w 114"/>
                <a:gd name="T45" fmla="*/ 15 h 133"/>
                <a:gd name="T46" fmla="*/ 1 w 114"/>
                <a:gd name="T47" fmla="*/ 16 h 133"/>
                <a:gd name="T48" fmla="*/ 0 w 114"/>
                <a:gd name="T49" fmla="*/ 16 h 13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14" h="133">
                  <a:moveTo>
                    <a:pt x="0" y="133"/>
                  </a:moveTo>
                  <a:lnTo>
                    <a:pt x="1" y="111"/>
                  </a:lnTo>
                  <a:lnTo>
                    <a:pt x="5" y="88"/>
                  </a:lnTo>
                  <a:lnTo>
                    <a:pt x="11" y="65"/>
                  </a:lnTo>
                  <a:lnTo>
                    <a:pt x="22" y="44"/>
                  </a:lnTo>
                  <a:lnTo>
                    <a:pt x="35" y="25"/>
                  </a:lnTo>
                  <a:lnTo>
                    <a:pt x="49" y="12"/>
                  </a:lnTo>
                  <a:lnTo>
                    <a:pt x="67" y="2"/>
                  </a:lnTo>
                  <a:lnTo>
                    <a:pt x="86" y="0"/>
                  </a:lnTo>
                  <a:lnTo>
                    <a:pt x="102" y="4"/>
                  </a:lnTo>
                  <a:lnTo>
                    <a:pt x="112" y="12"/>
                  </a:lnTo>
                  <a:lnTo>
                    <a:pt x="114" y="22"/>
                  </a:lnTo>
                  <a:lnTo>
                    <a:pt x="112" y="35"/>
                  </a:lnTo>
                  <a:lnTo>
                    <a:pt x="105" y="46"/>
                  </a:lnTo>
                  <a:lnTo>
                    <a:pt x="94" y="56"/>
                  </a:lnTo>
                  <a:lnTo>
                    <a:pt x="81" y="65"/>
                  </a:lnTo>
                  <a:lnTo>
                    <a:pt x="64" y="67"/>
                  </a:lnTo>
                  <a:lnTo>
                    <a:pt x="52" y="69"/>
                  </a:lnTo>
                  <a:lnTo>
                    <a:pt x="39" y="77"/>
                  </a:lnTo>
                  <a:lnTo>
                    <a:pt x="29" y="88"/>
                  </a:lnTo>
                  <a:lnTo>
                    <a:pt x="18" y="99"/>
                  </a:lnTo>
                  <a:lnTo>
                    <a:pt x="11" y="112"/>
                  </a:lnTo>
                  <a:lnTo>
                    <a:pt x="5" y="122"/>
                  </a:lnTo>
                  <a:lnTo>
                    <a:pt x="1" y="130"/>
                  </a:lnTo>
                  <a:lnTo>
                    <a:pt x="0" y="133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06" name="Freeform 831"/>
            <p:cNvSpPr/>
            <p:nvPr/>
          </p:nvSpPr>
          <p:spPr bwMode="auto">
            <a:xfrm>
              <a:off x="2332" y="2318"/>
              <a:ext cx="35" cy="82"/>
            </a:xfrm>
            <a:custGeom>
              <a:avLst/>
              <a:gdLst>
                <a:gd name="T0" fmla="*/ 4 w 70"/>
                <a:gd name="T1" fmla="*/ 21 h 163"/>
                <a:gd name="T2" fmla="*/ 3 w 70"/>
                <a:gd name="T3" fmla="*/ 19 h 163"/>
                <a:gd name="T4" fmla="*/ 2 w 70"/>
                <a:gd name="T5" fmla="*/ 16 h 163"/>
                <a:gd name="T6" fmla="*/ 1 w 70"/>
                <a:gd name="T7" fmla="*/ 13 h 163"/>
                <a:gd name="T8" fmla="*/ 0 w 70"/>
                <a:gd name="T9" fmla="*/ 10 h 163"/>
                <a:gd name="T10" fmla="*/ 0 w 70"/>
                <a:gd name="T11" fmla="*/ 7 h 163"/>
                <a:gd name="T12" fmla="*/ 1 w 70"/>
                <a:gd name="T13" fmla="*/ 5 h 163"/>
                <a:gd name="T14" fmla="*/ 2 w 70"/>
                <a:gd name="T15" fmla="*/ 3 h 163"/>
                <a:gd name="T16" fmla="*/ 4 w 70"/>
                <a:gd name="T17" fmla="*/ 1 h 163"/>
                <a:gd name="T18" fmla="*/ 6 w 70"/>
                <a:gd name="T19" fmla="*/ 0 h 163"/>
                <a:gd name="T20" fmla="*/ 7 w 70"/>
                <a:gd name="T21" fmla="*/ 1 h 163"/>
                <a:gd name="T22" fmla="*/ 8 w 70"/>
                <a:gd name="T23" fmla="*/ 2 h 163"/>
                <a:gd name="T24" fmla="*/ 9 w 70"/>
                <a:gd name="T25" fmla="*/ 3 h 163"/>
                <a:gd name="T26" fmla="*/ 9 w 70"/>
                <a:gd name="T27" fmla="*/ 5 h 163"/>
                <a:gd name="T28" fmla="*/ 9 w 70"/>
                <a:gd name="T29" fmla="*/ 6 h 163"/>
                <a:gd name="T30" fmla="*/ 8 w 70"/>
                <a:gd name="T31" fmla="*/ 8 h 163"/>
                <a:gd name="T32" fmla="*/ 6 w 70"/>
                <a:gd name="T33" fmla="*/ 10 h 163"/>
                <a:gd name="T34" fmla="*/ 5 w 70"/>
                <a:gd name="T35" fmla="*/ 13 h 163"/>
                <a:gd name="T36" fmla="*/ 4 w 70"/>
                <a:gd name="T37" fmla="*/ 16 h 163"/>
                <a:gd name="T38" fmla="*/ 4 w 70"/>
                <a:gd name="T39" fmla="*/ 19 h 163"/>
                <a:gd name="T40" fmla="*/ 4 w 70"/>
                <a:gd name="T41" fmla="*/ 21 h 16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70" h="163">
                  <a:moveTo>
                    <a:pt x="30" y="163"/>
                  </a:moveTo>
                  <a:lnTo>
                    <a:pt x="18" y="145"/>
                  </a:lnTo>
                  <a:lnTo>
                    <a:pt x="9" y="124"/>
                  </a:lnTo>
                  <a:lnTo>
                    <a:pt x="3" y="101"/>
                  </a:lnTo>
                  <a:lnTo>
                    <a:pt x="0" y="78"/>
                  </a:lnTo>
                  <a:lnTo>
                    <a:pt x="0" y="56"/>
                  </a:lnTo>
                  <a:lnTo>
                    <a:pt x="4" y="36"/>
                  </a:lnTo>
                  <a:lnTo>
                    <a:pt x="13" y="18"/>
                  </a:lnTo>
                  <a:lnTo>
                    <a:pt x="28" y="6"/>
                  </a:lnTo>
                  <a:lnTo>
                    <a:pt x="43" y="0"/>
                  </a:lnTo>
                  <a:lnTo>
                    <a:pt x="56" y="2"/>
                  </a:lnTo>
                  <a:lnTo>
                    <a:pt x="64" y="9"/>
                  </a:lnTo>
                  <a:lnTo>
                    <a:pt x="70" y="21"/>
                  </a:lnTo>
                  <a:lnTo>
                    <a:pt x="70" y="34"/>
                  </a:lnTo>
                  <a:lnTo>
                    <a:pt x="68" y="48"/>
                  </a:lnTo>
                  <a:lnTo>
                    <a:pt x="59" y="62"/>
                  </a:lnTo>
                  <a:lnTo>
                    <a:pt x="48" y="74"/>
                  </a:lnTo>
                  <a:lnTo>
                    <a:pt x="33" y="97"/>
                  </a:lnTo>
                  <a:lnTo>
                    <a:pt x="27" y="127"/>
                  </a:lnTo>
                  <a:lnTo>
                    <a:pt x="28" y="152"/>
                  </a:lnTo>
                  <a:lnTo>
                    <a:pt x="30" y="163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07" name="Freeform 832"/>
            <p:cNvSpPr/>
            <p:nvPr/>
          </p:nvSpPr>
          <p:spPr bwMode="auto">
            <a:xfrm>
              <a:off x="2376" y="1599"/>
              <a:ext cx="180" cy="174"/>
            </a:xfrm>
            <a:custGeom>
              <a:avLst/>
              <a:gdLst>
                <a:gd name="T0" fmla="*/ 1 w 361"/>
                <a:gd name="T1" fmla="*/ 1 h 348"/>
                <a:gd name="T2" fmla="*/ 0 w 361"/>
                <a:gd name="T3" fmla="*/ 1 h 348"/>
                <a:gd name="T4" fmla="*/ 0 w 361"/>
                <a:gd name="T5" fmla="*/ 0 h 348"/>
                <a:gd name="T6" fmla="*/ 1 w 361"/>
                <a:gd name="T7" fmla="*/ 0 h 348"/>
                <a:gd name="T8" fmla="*/ 2 w 361"/>
                <a:gd name="T9" fmla="*/ 1 h 348"/>
                <a:gd name="T10" fmla="*/ 5 w 361"/>
                <a:gd name="T11" fmla="*/ 1 h 348"/>
                <a:gd name="T12" fmla="*/ 8 w 361"/>
                <a:gd name="T13" fmla="*/ 2 h 348"/>
                <a:gd name="T14" fmla="*/ 12 w 361"/>
                <a:gd name="T15" fmla="*/ 4 h 348"/>
                <a:gd name="T16" fmla="*/ 16 w 361"/>
                <a:gd name="T17" fmla="*/ 5 h 348"/>
                <a:gd name="T18" fmla="*/ 20 w 361"/>
                <a:gd name="T19" fmla="*/ 7 h 348"/>
                <a:gd name="T20" fmla="*/ 24 w 361"/>
                <a:gd name="T21" fmla="*/ 10 h 348"/>
                <a:gd name="T22" fmla="*/ 28 w 361"/>
                <a:gd name="T23" fmla="*/ 12 h 348"/>
                <a:gd name="T24" fmla="*/ 32 w 361"/>
                <a:gd name="T25" fmla="*/ 15 h 348"/>
                <a:gd name="T26" fmla="*/ 36 w 361"/>
                <a:gd name="T27" fmla="*/ 19 h 348"/>
                <a:gd name="T28" fmla="*/ 39 w 361"/>
                <a:gd name="T29" fmla="*/ 23 h 348"/>
                <a:gd name="T30" fmla="*/ 42 w 361"/>
                <a:gd name="T31" fmla="*/ 27 h 348"/>
                <a:gd name="T32" fmla="*/ 44 w 361"/>
                <a:gd name="T33" fmla="*/ 31 h 348"/>
                <a:gd name="T34" fmla="*/ 45 w 361"/>
                <a:gd name="T35" fmla="*/ 34 h 348"/>
                <a:gd name="T36" fmla="*/ 44 w 361"/>
                <a:gd name="T37" fmla="*/ 36 h 348"/>
                <a:gd name="T38" fmla="*/ 44 w 361"/>
                <a:gd name="T39" fmla="*/ 38 h 348"/>
                <a:gd name="T40" fmla="*/ 43 w 361"/>
                <a:gd name="T41" fmla="*/ 40 h 348"/>
                <a:gd name="T42" fmla="*/ 42 w 361"/>
                <a:gd name="T43" fmla="*/ 42 h 348"/>
                <a:gd name="T44" fmla="*/ 41 w 361"/>
                <a:gd name="T45" fmla="*/ 43 h 348"/>
                <a:gd name="T46" fmla="*/ 40 w 361"/>
                <a:gd name="T47" fmla="*/ 44 h 348"/>
                <a:gd name="T48" fmla="*/ 40 w 361"/>
                <a:gd name="T49" fmla="*/ 44 h 348"/>
                <a:gd name="T50" fmla="*/ 40 w 361"/>
                <a:gd name="T51" fmla="*/ 44 h 348"/>
                <a:gd name="T52" fmla="*/ 40 w 361"/>
                <a:gd name="T53" fmla="*/ 43 h 348"/>
                <a:gd name="T54" fmla="*/ 41 w 361"/>
                <a:gd name="T55" fmla="*/ 42 h 348"/>
                <a:gd name="T56" fmla="*/ 42 w 361"/>
                <a:gd name="T57" fmla="*/ 40 h 348"/>
                <a:gd name="T58" fmla="*/ 42 w 361"/>
                <a:gd name="T59" fmla="*/ 39 h 348"/>
                <a:gd name="T60" fmla="*/ 42 w 361"/>
                <a:gd name="T61" fmla="*/ 36 h 348"/>
                <a:gd name="T62" fmla="*/ 42 w 361"/>
                <a:gd name="T63" fmla="*/ 34 h 348"/>
                <a:gd name="T64" fmla="*/ 42 w 361"/>
                <a:gd name="T65" fmla="*/ 31 h 348"/>
                <a:gd name="T66" fmla="*/ 40 w 361"/>
                <a:gd name="T67" fmla="*/ 28 h 348"/>
                <a:gd name="T68" fmla="*/ 38 w 361"/>
                <a:gd name="T69" fmla="*/ 25 h 348"/>
                <a:gd name="T70" fmla="*/ 35 w 361"/>
                <a:gd name="T71" fmla="*/ 21 h 348"/>
                <a:gd name="T72" fmla="*/ 31 w 361"/>
                <a:gd name="T73" fmla="*/ 17 h 348"/>
                <a:gd name="T74" fmla="*/ 25 w 361"/>
                <a:gd name="T75" fmla="*/ 14 h 348"/>
                <a:gd name="T76" fmla="*/ 19 w 361"/>
                <a:gd name="T77" fmla="*/ 10 h 348"/>
                <a:gd name="T78" fmla="*/ 11 w 361"/>
                <a:gd name="T79" fmla="*/ 5 h 348"/>
                <a:gd name="T80" fmla="*/ 1 w 361"/>
                <a:gd name="T81" fmla="*/ 1 h 34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361" h="348">
                  <a:moveTo>
                    <a:pt x="8" y="6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8" y="0"/>
                  </a:lnTo>
                  <a:lnTo>
                    <a:pt x="23" y="4"/>
                  </a:lnTo>
                  <a:lnTo>
                    <a:pt x="44" y="8"/>
                  </a:lnTo>
                  <a:lnTo>
                    <a:pt x="69" y="16"/>
                  </a:lnTo>
                  <a:lnTo>
                    <a:pt x="98" y="27"/>
                  </a:lnTo>
                  <a:lnTo>
                    <a:pt x="129" y="39"/>
                  </a:lnTo>
                  <a:lnTo>
                    <a:pt x="162" y="55"/>
                  </a:lnTo>
                  <a:lnTo>
                    <a:pt x="196" y="74"/>
                  </a:lnTo>
                  <a:lnTo>
                    <a:pt x="229" y="96"/>
                  </a:lnTo>
                  <a:lnTo>
                    <a:pt x="262" y="120"/>
                  </a:lnTo>
                  <a:lnTo>
                    <a:pt x="291" y="146"/>
                  </a:lnTo>
                  <a:lnTo>
                    <a:pt x="317" y="178"/>
                  </a:lnTo>
                  <a:lnTo>
                    <a:pt x="340" y="210"/>
                  </a:lnTo>
                  <a:lnTo>
                    <a:pt x="356" y="247"/>
                  </a:lnTo>
                  <a:lnTo>
                    <a:pt x="361" y="267"/>
                  </a:lnTo>
                  <a:lnTo>
                    <a:pt x="358" y="287"/>
                  </a:lnTo>
                  <a:lnTo>
                    <a:pt x="354" y="304"/>
                  </a:lnTo>
                  <a:lnTo>
                    <a:pt x="346" y="319"/>
                  </a:lnTo>
                  <a:lnTo>
                    <a:pt x="336" y="331"/>
                  </a:lnTo>
                  <a:lnTo>
                    <a:pt x="328" y="340"/>
                  </a:lnTo>
                  <a:lnTo>
                    <a:pt x="323" y="346"/>
                  </a:lnTo>
                  <a:lnTo>
                    <a:pt x="320" y="348"/>
                  </a:lnTo>
                  <a:lnTo>
                    <a:pt x="321" y="346"/>
                  </a:lnTo>
                  <a:lnTo>
                    <a:pt x="326" y="341"/>
                  </a:lnTo>
                  <a:lnTo>
                    <a:pt x="331" y="332"/>
                  </a:lnTo>
                  <a:lnTo>
                    <a:pt x="336" y="320"/>
                  </a:lnTo>
                  <a:lnTo>
                    <a:pt x="340" y="305"/>
                  </a:lnTo>
                  <a:lnTo>
                    <a:pt x="342" y="287"/>
                  </a:lnTo>
                  <a:lnTo>
                    <a:pt x="341" y="267"/>
                  </a:lnTo>
                  <a:lnTo>
                    <a:pt x="336" y="244"/>
                  </a:lnTo>
                  <a:lnTo>
                    <a:pt x="326" y="220"/>
                  </a:lnTo>
                  <a:lnTo>
                    <a:pt x="309" y="194"/>
                  </a:lnTo>
                  <a:lnTo>
                    <a:pt x="283" y="165"/>
                  </a:lnTo>
                  <a:lnTo>
                    <a:pt x="250" y="136"/>
                  </a:lnTo>
                  <a:lnTo>
                    <a:pt x="207" y="105"/>
                  </a:lnTo>
                  <a:lnTo>
                    <a:pt x="153" y="73"/>
                  </a:lnTo>
                  <a:lnTo>
                    <a:pt x="88" y="39"/>
                  </a:lnTo>
                  <a:lnTo>
                    <a:pt x="8" y="6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08" name="Freeform 833"/>
            <p:cNvSpPr/>
            <p:nvPr/>
          </p:nvSpPr>
          <p:spPr bwMode="auto">
            <a:xfrm>
              <a:off x="2332" y="2439"/>
              <a:ext cx="63" cy="171"/>
            </a:xfrm>
            <a:custGeom>
              <a:avLst/>
              <a:gdLst>
                <a:gd name="T0" fmla="*/ 4 w 126"/>
                <a:gd name="T1" fmla="*/ 0 h 343"/>
                <a:gd name="T2" fmla="*/ 2 w 126"/>
                <a:gd name="T3" fmla="*/ 3 h 343"/>
                <a:gd name="T4" fmla="*/ 1 w 126"/>
                <a:gd name="T5" fmla="*/ 8 h 343"/>
                <a:gd name="T6" fmla="*/ 0 w 126"/>
                <a:gd name="T7" fmla="*/ 15 h 343"/>
                <a:gd name="T8" fmla="*/ 1 w 126"/>
                <a:gd name="T9" fmla="*/ 21 h 343"/>
                <a:gd name="T10" fmla="*/ 3 w 126"/>
                <a:gd name="T11" fmla="*/ 28 h 343"/>
                <a:gd name="T12" fmla="*/ 6 w 126"/>
                <a:gd name="T13" fmla="*/ 34 h 343"/>
                <a:gd name="T14" fmla="*/ 10 w 126"/>
                <a:gd name="T15" fmla="*/ 39 h 343"/>
                <a:gd name="T16" fmla="*/ 16 w 126"/>
                <a:gd name="T17" fmla="*/ 42 h 343"/>
                <a:gd name="T18" fmla="*/ 16 w 126"/>
                <a:gd name="T19" fmla="*/ 42 h 343"/>
                <a:gd name="T20" fmla="*/ 15 w 126"/>
                <a:gd name="T21" fmla="*/ 41 h 343"/>
                <a:gd name="T22" fmla="*/ 13 w 126"/>
                <a:gd name="T23" fmla="*/ 40 h 343"/>
                <a:gd name="T24" fmla="*/ 11 w 126"/>
                <a:gd name="T25" fmla="*/ 38 h 343"/>
                <a:gd name="T26" fmla="*/ 9 w 126"/>
                <a:gd name="T27" fmla="*/ 36 h 343"/>
                <a:gd name="T28" fmla="*/ 7 w 126"/>
                <a:gd name="T29" fmla="*/ 33 h 343"/>
                <a:gd name="T30" fmla="*/ 6 w 126"/>
                <a:gd name="T31" fmla="*/ 30 h 343"/>
                <a:gd name="T32" fmla="*/ 4 w 126"/>
                <a:gd name="T33" fmla="*/ 27 h 343"/>
                <a:gd name="T34" fmla="*/ 3 w 126"/>
                <a:gd name="T35" fmla="*/ 22 h 343"/>
                <a:gd name="T36" fmla="*/ 2 w 126"/>
                <a:gd name="T37" fmla="*/ 18 h 343"/>
                <a:gd name="T38" fmla="*/ 2 w 126"/>
                <a:gd name="T39" fmla="*/ 13 h 343"/>
                <a:gd name="T40" fmla="*/ 2 w 126"/>
                <a:gd name="T41" fmla="*/ 9 h 343"/>
                <a:gd name="T42" fmla="*/ 3 w 126"/>
                <a:gd name="T43" fmla="*/ 5 h 343"/>
                <a:gd name="T44" fmla="*/ 3 w 126"/>
                <a:gd name="T45" fmla="*/ 2 h 343"/>
                <a:gd name="T46" fmla="*/ 3 w 126"/>
                <a:gd name="T47" fmla="*/ 0 h 343"/>
                <a:gd name="T48" fmla="*/ 4 w 126"/>
                <a:gd name="T49" fmla="*/ 0 h 34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6" h="343">
                  <a:moveTo>
                    <a:pt x="25" y="0"/>
                  </a:moveTo>
                  <a:lnTo>
                    <a:pt x="10" y="30"/>
                  </a:lnTo>
                  <a:lnTo>
                    <a:pt x="2" y="71"/>
                  </a:lnTo>
                  <a:lnTo>
                    <a:pt x="0" y="121"/>
                  </a:lnTo>
                  <a:lnTo>
                    <a:pt x="5" y="175"/>
                  </a:lnTo>
                  <a:lnTo>
                    <a:pt x="19" y="228"/>
                  </a:lnTo>
                  <a:lnTo>
                    <a:pt x="43" y="276"/>
                  </a:lnTo>
                  <a:lnTo>
                    <a:pt x="79" y="316"/>
                  </a:lnTo>
                  <a:lnTo>
                    <a:pt x="126" y="343"/>
                  </a:lnTo>
                  <a:lnTo>
                    <a:pt x="123" y="341"/>
                  </a:lnTo>
                  <a:lnTo>
                    <a:pt x="115" y="332"/>
                  </a:lnTo>
                  <a:lnTo>
                    <a:pt x="102" y="321"/>
                  </a:lnTo>
                  <a:lnTo>
                    <a:pt x="87" y="306"/>
                  </a:lnTo>
                  <a:lnTo>
                    <a:pt x="71" y="288"/>
                  </a:lnTo>
                  <a:lnTo>
                    <a:pt x="55" y="267"/>
                  </a:lnTo>
                  <a:lnTo>
                    <a:pt x="41" y="245"/>
                  </a:lnTo>
                  <a:lnTo>
                    <a:pt x="30" y="221"/>
                  </a:lnTo>
                  <a:lnTo>
                    <a:pt x="19" y="183"/>
                  </a:lnTo>
                  <a:lnTo>
                    <a:pt x="13" y="145"/>
                  </a:lnTo>
                  <a:lnTo>
                    <a:pt x="12" y="108"/>
                  </a:lnTo>
                  <a:lnTo>
                    <a:pt x="13" y="73"/>
                  </a:lnTo>
                  <a:lnTo>
                    <a:pt x="17" y="43"/>
                  </a:lnTo>
                  <a:lnTo>
                    <a:pt x="20" y="20"/>
                  </a:lnTo>
                  <a:lnTo>
                    <a:pt x="24" y="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09" name="Freeform 834"/>
            <p:cNvSpPr/>
            <p:nvPr/>
          </p:nvSpPr>
          <p:spPr bwMode="auto">
            <a:xfrm>
              <a:off x="2684" y="2480"/>
              <a:ext cx="165" cy="80"/>
            </a:xfrm>
            <a:custGeom>
              <a:avLst/>
              <a:gdLst>
                <a:gd name="T0" fmla="*/ 41 w 332"/>
                <a:gd name="T1" fmla="*/ 20 h 160"/>
                <a:gd name="T2" fmla="*/ 40 w 332"/>
                <a:gd name="T3" fmla="*/ 19 h 160"/>
                <a:gd name="T4" fmla="*/ 39 w 332"/>
                <a:gd name="T5" fmla="*/ 17 h 160"/>
                <a:gd name="T6" fmla="*/ 38 w 332"/>
                <a:gd name="T7" fmla="*/ 15 h 160"/>
                <a:gd name="T8" fmla="*/ 36 w 332"/>
                <a:gd name="T9" fmla="*/ 12 h 160"/>
                <a:gd name="T10" fmla="*/ 34 w 332"/>
                <a:gd name="T11" fmla="*/ 10 h 160"/>
                <a:gd name="T12" fmla="*/ 31 w 332"/>
                <a:gd name="T13" fmla="*/ 8 h 160"/>
                <a:gd name="T14" fmla="*/ 28 w 332"/>
                <a:gd name="T15" fmla="*/ 6 h 160"/>
                <a:gd name="T16" fmla="*/ 25 w 332"/>
                <a:gd name="T17" fmla="*/ 5 h 160"/>
                <a:gd name="T18" fmla="*/ 22 w 332"/>
                <a:gd name="T19" fmla="*/ 3 h 160"/>
                <a:gd name="T20" fmla="*/ 19 w 332"/>
                <a:gd name="T21" fmla="*/ 2 h 160"/>
                <a:gd name="T22" fmla="*/ 16 w 332"/>
                <a:gd name="T23" fmla="*/ 1 h 160"/>
                <a:gd name="T24" fmla="*/ 13 w 332"/>
                <a:gd name="T25" fmla="*/ 0 h 160"/>
                <a:gd name="T26" fmla="*/ 9 w 332"/>
                <a:gd name="T27" fmla="*/ 0 h 160"/>
                <a:gd name="T28" fmla="*/ 6 w 332"/>
                <a:gd name="T29" fmla="*/ 1 h 160"/>
                <a:gd name="T30" fmla="*/ 3 w 332"/>
                <a:gd name="T31" fmla="*/ 2 h 160"/>
                <a:gd name="T32" fmla="*/ 0 w 332"/>
                <a:gd name="T33" fmla="*/ 3 h 160"/>
                <a:gd name="T34" fmla="*/ 0 w 332"/>
                <a:gd name="T35" fmla="*/ 3 h 160"/>
                <a:gd name="T36" fmla="*/ 1 w 332"/>
                <a:gd name="T37" fmla="*/ 3 h 160"/>
                <a:gd name="T38" fmla="*/ 4 w 332"/>
                <a:gd name="T39" fmla="*/ 3 h 160"/>
                <a:gd name="T40" fmla="*/ 6 w 332"/>
                <a:gd name="T41" fmla="*/ 2 h 160"/>
                <a:gd name="T42" fmla="*/ 9 w 332"/>
                <a:gd name="T43" fmla="*/ 2 h 160"/>
                <a:gd name="T44" fmla="*/ 13 w 332"/>
                <a:gd name="T45" fmla="*/ 2 h 160"/>
                <a:gd name="T46" fmla="*/ 16 w 332"/>
                <a:gd name="T47" fmla="*/ 3 h 160"/>
                <a:gd name="T48" fmla="*/ 19 w 332"/>
                <a:gd name="T49" fmla="*/ 3 h 160"/>
                <a:gd name="T50" fmla="*/ 24 w 332"/>
                <a:gd name="T51" fmla="*/ 5 h 160"/>
                <a:gd name="T52" fmla="*/ 28 w 332"/>
                <a:gd name="T53" fmla="*/ 8 h 160"/>
                <a:gd name="T54" fmla="*/ 31 w 332"/>
                <a:gd name="T55" fmla="*/ 11 h 160"/>
                <a:gd name="T56" fmla="*/ 35 w 332"/>
                <a:gd name="T57" fmla="*/ 13 h 160"/>
                <a:gd name="T58" fmla="*/ 37 w 332"/>
                <a:gd name="T59" fmla="*/ 16 h 160"/>
                <a:gd name="T60" fmla="*/ 39 w 332"/>
                <a:gd name="T61" fmla="*/ 18 h 160"/>
                <a:gd name="T62" fmla="*/ 41 w 332"/>
                <a:gd name="T63" fmla="*/ 20 h 160"/>
                <a:gd name="T64" fmla="*/ 41 w 332"/>
                <a:gd name="T65" fmla="*/ 20 h 16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32" h="160">
                  <a:moveTo>
                    <a:pt x="332" y="160"/>
                  </a:moveTo>
                  <a:lnTo>
                    <a:pt x="326" y="146"/>
                  </a:lnTo>
                  <a:lnTo>
                    <a:pt x="318" y="130"/>
                  </a:lnTo>
                  <a:lnTo>
                    <a:pt x="305" y="114"/>
                  </a:lnTo>
                  <a:lnTo>
                    <a:pt x="290" y="96"/>
                  </a:lnTo>
                  <a:lnTo>
                    <a:pt x="273" y="79"/>
                  </a:lnTo>
                  <a:lnTo>
                    <a:pt x="254" y="63"/>
                  </a:lnTo>
                  <a:lnTo>
                    <a:pt x="232" y="48"/>
                  </a:lnTo>
                  <a:lnTo>
                    <a:pt x="208" y="34"/>
                  </a:lnTo>
                  <a:lnTo>
                    <a:pt x="183" y="21"/>
                  </a:lnTo>
                  <a:lnTo>
                    <a:pt x="158" y="11"/>
                  </a:lnTo>
                  <a:lnTo>
                    <a:pt x="132" y="4"/>
                  </a:lnTo>
                  <a:lnTo>
                    <a:pt x="104" y="0"/>
                  </a:lnTo>
                  <a:lnTo>
                    <a:pt x="77" y="0"/>
                  </a:lnTo>
                  <a:lnTo>
                    <a:pt x="51" y="2"/>
                  </a:lnTo>
                  <a:lnTo>
                    <a:pt x="26" y="10"/>
                  </a:lnTo>
                  <a:lnTo>
                    <a:pt x="0" y="23"/>
                  </a:lnTo>
                  <a:lnTo>
                    <a:pt x="5" y="21"/>
                  </a:lnTo>
                  <a:lnTo>
                    <a:pt x="15" y="19"/>
                  </a:lnTo>
                  <a:lnTo>
                    <a:pt x="33" y="17"/>
                  </a:lnTo>
                  <a:lnTo>
                    <a:pt x="54" y="15"/>
                  </a:lnTo>
                  <a:lnTo>
                    <a:pt x="79" y="13"/>
                  </a:lnTo>
                  <a:lnTo>
                    <a:pt x="105" y="15"/>
                  </a:lnTo>
                  <a:lnTo>
                    <a:pt x="132" y="18"/>
                  </a:lnTo>
                  <a:lnTo>
                    <a:pt x="157" y="24"/>
                  </a:lnTo>
                  <a:lnTo>
                    <a:pt x="194" y="39"/>
                  </a:lnTo>
                  <a:lnTo>
                    <a:pt x="226" y="59"/>
                  </a:lnTo>
                  <a:lnTo>
                    <a:pt x="256" y="81"/>
                  </a:lnTo>
                  <a:lnTo>
                    <a:pt x="282" y="104"/>
                  </a:lnTo>
                  <a:lnTo>
                    <a:pt x="303" y="125"/>
                  </a:lnTo>
                  <a:lnTo>
                    <a:pt x="318" y="144"/>
                  </a:lnTo>
                  <a:lnTo>
                    <a:pt x="329" y="155"/>
                  </a:lnTo>
                  <a:lnTo>
                    <a:pt x="332" y="16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10" name="Freeform 835"/>
            <p:cNvSpPr/>
            <p:nvPr/>
          </p:nvSpPr>
          <p:spPr bwMode="auto">
            <a:xfrm>
              <a:off x="2464" y="1984"/>
              <a:ext cx="186" cy="670"/>
            </a:xfrm>
            <a:custGeom>
              <a:avLst/>
              <a:gdLst>
                <a:gd name="T0" fmla="*/ 41 w 373"/>
                <a:gd name="T1" fmla="*/ 167 h 1340"/>
                <a:gd name="T2" fmla="*/ 30 w 373"/>
                <a:gd name="T3" fmla="*/ 166 h 1340"/>
                <a:gd name="T4" fmla="*/ 20 w 373"/>
                <a:gd name="T5" fmla="*/ 163 h 1340"/>
                <a:gd name="T6" fmla="*/ 12 w 373"/>
                <a:gd name="T7" fmla="*/ 159 h 1340"/>
                <a:gd name="T8" fmla="*/ 6 w 373"/>
                <a:gd name="T9" fmla="*/ 152 h 1340"/>
                <a:gd name="T10" fmla="*/ 5 w 373"/>
                <a:gd name="T11" fmla="*/ 142 h 1340"/>
                <a:gd name="T12" fmla="*/ 8 w 373"/>
                <a:gd name="T13" fmla="*/ 128 h 1340"/>
                <a:gd name="T14" fmla="*/ 17 w 373"/>
                <a:gd name="T15" fmla="*/ 109 h 1340"/>
                <a:gd name="T16" fmla="*/ 31 w 373"/>
                <a:gd name="T17" fmla="*/ 88 h 1340"/>
                <a:gd name="T18" fmla="*/ 39 w 373"/>
                <a:gd name="T19" fmla="*/ 70 h 1340"/>
                <a:gd name="T20" fmla="*/ 44 w 373"/>
                <a:gd name="T21" fmla="*/ 54 h 1340"/>
                <a:gd name="T22" fmla="*/ 46 w 373"/>
                <a:gd name="T23" fmla="*/ 39 h 1340"/>
                <a:gd name="T24" fmla="*/ 44 w 373"/>
                <a:gd name="T25" fmla="*/ 27 h 1340"/>
                <a:gd name="T26" fmla="*/ 40 w 373"/>
                <a:gd name="T27" fmla="*/ 17 h 1340"/>
                <a:gd name="T28" fmla="*/ 34 w 373"/>
                <a:gd name="T29" fmla="*/ 9 h 1340"/>
                <a:gd name="T30" fmla="*/ 27 w 373"/>
                <a:gd name="T31" fmla="*/ 3 h 1340"/>
                <a:gd name="T32" fmla="*/ 20 w 373"/>
                <a:gd name="T33" fmla="*/ 1 h 1340"/>
                <a:gd name="T34" fmla="*/ 14 w 373"/>
                <a:gd name="T35" fmla="*/ 1 h 1340"/>
                <a:gd name="T36" fmla="*/ 10 w 373"/>
                <a:gd name="T37" fmla="*/ 2 h 1340"/>
                <a:gd name="T38" fmla="*/ 7 w 373"/>
                <a:gd name="T39" fmla="*/ 5 h 1340"/>
                <a:gd name="T40" fmla="*/ 4 w 373"/>
                <a:gd name="T41" fmla="*/ 8 h 1340"/>
                <a:gd name="T42" fmla="*/ 2 w 373"/>
                <a:gd name="T43" fmla="*/ 11 h 1340"/>
                <a:gd name="T44" fmla="*/ 0 w 373"/>
                <a:gd name="T45" fmla="*/ 14 h 1340"/>
                <a:gd name="T46" fmla="*/ 0 w 373"/>
                <a:gd name="T47" fmla="*/ 16 h 1340"/>
                <a:gd name="T48" fmla="*/ 0 w 373"/>
                <a:gd name="T49" fmla="*/ 16 h 1340"/>
                <a:gd name="T50" fmla="*/ 1 w 373"/>
                <a:gd name="T51" fmla="*/ 14 h 1340"/>
                <a:gd name="T52" fmla="*/ 2 w 373"/>
                <a:gd name="T53" fmla="*/ 12 h 1340"/>
                <a:gd name="T54" fmla="*/ 5 w 373"/>
                <a:gd name="T55" fmla="*/ 10 h 1340"/>
                <a:gd name="T56" fmla="*/ 8 w 373"/>
                <a:gd name="T57" fmla="*/ 7 h 1340"/>
                <a:gd name="T58" fmla="*/ 12 w 373"/>
                <a:gd name="T59" fmla="*/ 5 h 1340"/>
                <a:gd name="T60" fmla="*/ 16 w 373"/>
                <a:gd name="T61" fmla="*/ 4 h 1340"/>
                <a:gd name="T62" fmla="*/ 21 w 373"/>
                <a:gd name="T63" fmla="*/ 4 h 1340"/>
                <a:gd name="T64" fmla="*/ 26 w 373"/>
                <a:gd name="T65" fmla="*/ 6 h 1340"/>
                <a:gd name="T66" fmla="*/ 31 w 373"/>
                <a:gd name="T67" fmla="*/ 9 h 1340"/>
                <a:gd name="T68" fmla="*/ 36 w 373"/>
                <a:gd name="T69" fmla="*/ 15 h 1340"/>
                <a:gd name="T70" fmla="*/ 40 w 373"/>
                <a:gd name="T71" fmla="*/ 22 h 1340"/>
                <a:gd name="T72" fmla="*/ 43 w 373"/>
                <a:gd name="T73" fmla="*/ 30 h 1340"/>
                <a:gd name="T74" fmla="*/ 45 w 373"/>
                <a:gd name="T75" fmla="*/ 40 h 1340"/>
                <a:gd name="T76" fmla="*/ 44 w 373"/>
                <a:gd name="T77" fmla="*/ 51 h 1340"/>
                <a:gd name="T78" fmla="*/ 40 w 373"/>
                <a:gd name="T79" fmla="*/ 63 h 1340"/>
                <a:gd name="T80" fmla="*/ 33 w 373"/>
                <a:gd name="T81" fmla="*/ 77 h 1340"/>
                <a:gd name="T82" fmla="*/ 25 w 373"/>
                <a:gd name="T83" fmla="*/ 90 h 1340"/>
                <a:gd name="T84" fmla="*/ 18 w 373"/>
                <a:gd name="T85" fmla="*/ 102 h 1340"/>
                <a:gd name="T86" fmla="*/ 11 w 373"/>
                <a:gd name="T87" fmla="*/ 113 h 1340"/>
                <a:gd name="T88" fmla="*/ 6 w 373"/>
                <a:gd name="T89" fmla="*/ 123 h 1340"/>
                <a:gd name="T90" fmla="*/ 2 w 373"/>
                <a:gd name="T91" fmla="*/ 133 h 1340"/>
                <a:gd name="T92" fmla="*/ 0 w 373"/>
                <a:gd name="T93" fmla="*/ 142 h 1340"/>
                <a:gd name="T94" fmla="*/ 2 w 373"/>
                <a:gd name="T95" fmla="*/ 150 h 1340"/>
                <a:gd name="T96" fmla="*/ 7 w 373"/>
                <a:gd name="T97" fmla="*/ 157 h 1340"/>
                <a:gd name="T98" fmla="*/ 13 w 373"/>
                <a:gd name="T99" fmla="*/ 162 h 1340"/>
                <a:gd name="T100" fmla="*/ 19 w 373"/>
                <a:gd name="T101" fmla="*/ 165 h 1340"/>
                <a:gd name="T102" fmla="*/ 26 w 373"/>
                <a:gd name="T103" fmla="*/ 167 h 1340"/>
                <a:gd name="T104" fmla="*/ 33 w 373"/>
                <a:gd name="T105" fmla="*/ 168 h 1340"/>
                <a:gd name="T106" fmla="*/ 39 w 373"/>
                <a:gd name="T107" fmla="*/ 168 h 1340"/>
                <a:gd name="T108" fmla="*/ 43 w 373"/>
                <a:gd name="T109" fmla="*/ 168 h 1340"/>
                <a:gd name="T110" fmla="*/ 46 w 373"/>
                <a:gd name="T111" fmla="*/ 167 h 134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373" h="1340">
                  <a:moveTo>
                    <a:pt x="373" y="1336"/>
                  </a:moveTo>
                  <a:lnTo>
                    <a:pt x="330" y="1333"/>
                  </a:lnTo>
                  <a:lnTo>
                    <a:pt x="286" y="1329"/>
                  </a:lnTo>
                  <a:lnTo>
                    <a:pt x="242" y="1323"/>
                  </a:lnTo>
                  <a:lnTo>
                    <a:pt x="201" y="1315"/>
                  </a:lnTo>
                  <a:lnTo>
                    <a:pt x="162" y="1304"/>
                  </a:lnTo>
                  <a:lnTo>
                    <a:pt x="127" y="1287"/>
                  </a:lnTo>
                  <a:lnTo>
                    <a:pt x="96" y="1268"/>
                  </a:lnTo>
                  <a:lnTo>
                    <a:pt x="72" y="1242"/>
                  </a:lnTo>
                  <a:lnTo>
                    <a:pt x="53" y="1211"/>
                  </a:lnTo>
                  <a:lnTo>
                    <a:pt x="43" y="1175"/>
                  </a:lnTo>
                  <a:lnTo>
                    <a:pt x="42" y="1130"/>
                  </a:lnTo>
                  <a:lnTo>
                    <a:pt x="50" y="1077"/>
                  </a:lnTo>
                  <a:lnTo>
                    <a:pt x="68" y="1017"/>
                  </a:lnTo>
                  <a:lnTo>
                    <a:pt x="99" y="946"/>
                  </a:lnTo>
                  <a:lnTo>
                    <a:pt x="142" y="867"/>
                  </a:lnTo>
                  <a:lnTo>
                    <a:pt x="200" y="777"/>
                  </a:lnTo>
                  <a:lnTo>
                    <a:pt x="248" y="700"/>
                  </a:lnTo>
                  <a:lnTo>
                    <a:pt x="287" y="626"/>
                  </a:lnTo>
                  <a:lnTo>
                    <a:pt x="318" y="556"/>
                  </a:lnTo>
                  <a:lnTo>
                    <a:pt x="341" y="489"/>
                  </a:lnTo>
                  <a:lnTo>
                    <a:pt x="357" y="426"/>
                  </a:lnTo>
                  <a:lnTo>
                    <a:pt x="365" y="366"/>
                  </a:lnTo>
                  <a:lnTo>
                    <a:pt x="368" y="310"/>
                  </a:lnTo>
                  <a:lnTo>
                    <a:pt x="364" y="258"/>
                  </a:lnTo>
                  <a:lnTo>
                    <a:pt x="355" y="210"/>
                  </a:lnTo>
                  <a:lnTo>
                    <a:pt x="341" y="167"/>
                  </a:lnTo>
                  <a:lnTo>
                    <a:pt x="323" y="129"/>
                  </a:lnTo>
                  <a:lnTo>
                    <a:pt x="301" y="94"/>
                  </a:lnTo>
                  <a:lnTo>
                    <a:pt x="276" y="65"/>
                  </a:lnTo>
                  <a:lnTo>
                    <a:pt x="248" y="41"/>
                  </a:lnTo>
                  <a:lnTo>
                    <a:pt x="218" y="22"/>
                  </a:lnTo>
                  <a:lnTo>
                    <a:pt x="186" y="8"/>
                  </a:lnTo>
                  <a:lnTo>
                    <a:pt x="162" y="2"/>
                  </a:lnTo>
                  <a:lnTo>
                    <a:pt x="140" y="0"/>
                  </a:lnTo>
                  <a:lnTo>
                    <a:pt x="119" y="2"/>
                  </a:lnTo>
                  <a:lnTo>
                    <a:pt x="101" y="7"/>
                  </a:lnTo>
                  <a:lnTo>
                    <a:pt x="84" y="15"/>
                  </a:lnTo>
                  <a:lnTo>
                    <a:pt x="69" y="25"/>
                  </a:lnTo>
                  <a:lnTo>
                    <a:pt x="56" y="35"/>
                  </a:lnTo>
                  <a:lnTo>
                    <a:pt x="43" y="48"/>
                  </a:lnTo>
                  <a:lnTo>
                    <a:pt x="33" y="62"/>
                  </a:lnTo>
                  <a:lnTo>
                    <a:pt x="25" y="75"/>
                  </a:lnTo>
                  <a:lnTo>
                    <a:pt x="16" y="87"/>
                  </a:lnTo>
                  <a:lnTo>
                    <a:pt x="11" y="99"/>
                  </a:lnTo>
                  <a:lnTo>
                    <a:pt x="6" y="108"/>
                  </a:lnTo>
                  <a:lnTo>
                    <a:pt x="3" y="116"/>
                  </a:lnTo>
                  <a:lnTo>
                    <a:pt x="1" y="121"/>
                  </a:lnTo>
                  <a:lnTo>
                    <a:pt x="0" y="123"/>
                  </a:lnTo>
                  <a:lnTo>
                    <a:pt x="1" y="122"/>
                  </a:lnTo>
                  <a:lnTo>
                    <a:pt x="4" y="117"/>
                  </a:lnTo>
                  <a:lnTo>
                    <a:pt x="8" y="111"/>
                  </a:lnTo>
                  <a:lnTo>
                    <a:pt x="15" y="103"/>
                  </a:lnTo>
                  <a:lnTo>
                    <a:pt x="23" y="94"/>
                  </a:lnTo>
                  <a:lnTo>
                    <a:pt x="33" y="85"/>
                  </a:lnTo>
                  <a:lnTo>
                    <a:pt x="44" y="75"/>
                  </a:lnTo>
                  <a:lnTo>
                    <a:pt x="56" y="64"/>
                  </a:lnTo>
                  <a:lnTo>
                    <a:pt x="69" y="54"/>
                  </a:lnTo>
                  <a:lnTo>
                    <a:pt x="84" y="45"/>
                  </a:lnTo>
                  <a:lnTo>
                    <a:pt x="99" y="37"/>
                  </a:lnTo>
                  <a:lnTo>
                    <a:pt x="115" y="31"/>
                  </a:lnTo>
                  <a:lnTo>
                    <a:pt x="133" y="27"/>
                  </a:lnTo>
                  <a:lnTo>
                    <a:pt x="151" y="26"/>
                  </a:lnTo>
                  <a:lnTo>
                    <a:pt x="170" y="27"/>
                  </a:lnTo>
                  <a:lnTo>
                    <a:pt x="189" y="33"/>
                  </a:lnTo>
                  <a:lnTo>
                    <a:pt x="210" y="42"/>
                  </a:lnTo>
                  <a:lnTo>
                    <a:pt x="232" y="55"/>
                  </a:lnTo>
                  <a:lnTo>
                    <a:pt x="253" y="72"/>
                  </a:lnTo>
                  <a:lnTo>
                    <a:pt x="273" y="92"/>
                  </a:lnTo>
                  <a:lnTo>
                    <a:pt x="293" y="114"/>
                  </a:lnTo>
                  <a:lnTo>
                    <a:pt x="311" y="140"/>
                  </a:lnTo>
                  <a:lnTo>
                    <a:pt x="327" y="169"/>
                  </a:lnTo>
                  <a:lnTo>
                    <a:pt x="340" y="200"/>
                  </a:lnTo>
                  <a:lnTo>
                    <a:pt x="350" y="236"/>
                  </a:lnTo>
                  <a:lnTo>
                    <a:pt x="357" y="273"/>
                  </a:lnTo>
                  <a:lnTo>
                    <a:pt x="361" y="313"/>
                  </a:lnTo>
                  <a:lnTo>
                    <a:pt x="360" y="357"/>
                  </a:lnTo>
                  <a:lnTo>
                    <a:pt x="353" y="402"/>
                  </a:lnTo>
                  <a:lnTo>
                    <a:pt x="340" y="450"/>
                  </a:lnTo>
                  <a:lnTo>
                    <a:pt x="322" y="501"/>
                  </a:lnTo>
                  <a:lnTo>
                    <a:pt x="297" y="554"/>
                  </a:lnTo>
                  <a:lnTo>
                    <a:pt x="268" y="610"/>
                  </a:lnTo>
                  <a:lnTo>
                    <a:pt x="236" y="663"/>
                  </a:lnTo>
                  <a:lnTo>
                    <a:pt x="205" y="715"/>
                  </a:lnTo>
                  <a:lnTo>
                    <a:pt x="175" y="764"/>
                  </a:lnTo>
                  <a:lnTo>
                    <a:pt x="145" y="813"/>
                  </a:lnTo>
                  <a:lnTo>
                    <a:pt x="118" y="858"/>
                  </a:lnTo>
                  <a:lnTo>
                    <a:pt x="92" y="902"/>
                  </a:lnTo>
                  <a:lnTo>
                    <a:pt x="68" y="944"/>
                  </a:lnTo>
                  <a:lnTo>
                    <a:pt x="49" y="984"/>
                  </a:lnTo>
                  <a:lnTo>
                    <a:pt x="31" y="1022"/>
                  </a:lnTo>
                  <a:lnTo>
                    <a:pt x="19" y="1060"/>
                  </a:lnTo>
                  <a:lnTo>
                    <a:pt x="11" y="1095"/>
                  </a:lnTo>
                  <a:lnTo>
                    <a:pt x="7" y="1130"/>
                  </a:lnTo>
                  <a:lnTo>
                    <a:pt x="11" y="1162"/>
                  </a:lnTo>
                  <a:lnTo>
                    <a:pt x="19" y="1193"/>
                  </a:lnTo>
                  <a:lnTo>
                    <a:pt x="35" y="1223"/>
                  </a:lnTo>
                  <a:lnTo>
                    <a:pt x="56" y="1249"/>
                  </a:lnTo>
                  <a:lnTo>
                    <a:pt x="79" y="1271"/>
                  </a:lnTo>
                  <a:lnTo>
                    <a:pt x="104" y="1290"/>
                  </a:lnTo>
                  <a:lnTo>
                    <a:pt x="130" y="1305"/>
                  </a:lnTo>
                  <a:lnTo>
                    <a:pt x="158" y="1317"/>
                  </a:lnTo>
                  <a:lnTo>
                    <a:pt x="187" y="1325"/>
                  </a:lnTo>
                  <a:lnTo>
                    <a:pt x="215" y="1332"/>
                  </a:lnTo>
                  <a:lnTo>
                    <a:pt x="242" y="1337"/>
                  </a:lnTo>
                  <a:lnTo>
                    <a:pt x="269" y="1339"/>
                  </a:lnTo>
                  <a:lnTo>
                    <a:pt x="293" y="1340"/>
                  </a:lnTo>
                  <a:lnTo>
                    <a:pt x="316" y="1340"/>
                  </a:lnTo>
                  <a:lnTo>
                    <a:pt x="334" y="1339"/>
                  </a:lnTo>
                  <a:lnTo>
                    <a:pt x="350" y="1338"/>
                  </a:lnTo>
                  <a:lnTo>
                    <a:pt x="363" y="1337"/>
                  </a:lnTo>
                  <a:lnTo>
                    <a:pt x="371" y="1336"/>
                  </a:lnTo>
                  <a:lnTo>
                    <a:pt x="373" y="1336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11" name="Freeform 836"/>
            <p:cNvSpPr/>
            <p:nvPr/>
          </p:nvSpPr>
          <p:spPr bwMode="auto">
            <a:xfrm>
              <a:off x="2886" y="2685"/>
              <a:ext cx="55" cy="62"/>
            </a:xfrm>
            <a:custGeom>
              <a:avLst/>
              <a:gdLst>
                <a:gd name="T0" fmla="*/ 13 w 110"/>
                <a:gd name="T1" fmla="*/ 8 h 123"/>
                <a:gd name="T2" fmla="*/ 14 w 110"/>
                <a:gd name="T3" fmla="*/ 7 h 123"/>
                <a:gd name="T4" fmla="*/ 14 w 110"/>
                <a:gd name="T5" fmla="*/ 6 h 123"/>
                <a:gd name="T6" fmla="*/ 14 w 110"/>
                <a:gd name="T7" fmla="*/ 5 h 123"/>
                <a:gd name="T8" fmla="*/ 14 w 110"/>
                <a:gd name="T9" fmla="*/ 4 h 123"/>
                <a:gd name="T10" fmla="*/ 13 w 110"/>
                <a:gd name="T11" fmla="*/ 4 h 123"/>
                <a:gd name="T12" fmla="*/ 12 w 110"/>
                <a:gd name="T13" fmla="*/ 3 h 123"/>
                <a:gd name="T14" fmla="*/ 11 w 110"/>
                <a:gd name="T15" fmla="*/ 3 h 123"/>
                <a:gd name="T16" fmla="*/ 10 w 110"/>
                <a:gd name="T17" fmla="*/ 3 h 123"/>
                <a:gd name="T18" fmla="*/ 10 w 110"/>
                <a:gd name="T19" fmla="*/ 2 h 123"/>
                <a:gd name="T20" fmla="*/ 9 w 110"/>
                <a:gd name="T21" fmla="*/ 1 h 123"/>
                <a:gd name="T22" fmla="*/ 8 w 110"/>
                <a:gd name="T23" fmla="*/ 1 h 123"/>
                <a:gd name="T24" fmla="*/ 7 w 110"/>
                <a:gd name="T25" fmla="*/ 0 h 123"/>
                <a:gd name="T26" fmla="*/ 6 w 110"/>
                <a:gd name="T27" fmla="*/ 1 h 123"/>
                <a:gd name="T28" fmla="*/ 6 w 110"/>
                <a:gd name="T29" fmla="*/ 1 h 123"/>
                <a:gd name="T30" fmla="*/ 5 w 110"/>
                <a:gd name="T31" fmla="*/ 2 h 123"/>
                <a:gd name="T32" fmla="*/ 5 w 110"/>
                <a:gd name="T33" fmla="*/ 3 h 123"/>
                <a:gd name="T34" fmla="*/ 4 w 110"/>
                <a:gd name="T35" fmla="*/ 3 h 123"/>
                <a:gd name="T36" fmla="*/ 3 w 110"/>
                <a:gd name="T37" fmla="*/ 3 h 123"/>
                <a:gd name="T38" fmla="*/ 2 w 110"/>
                <a:gd name="T39" fmla="*/ 3 h 123"/>
                <a:gd name="T40" fmla="*/ 1 w 110"/>
                <a:gd name="T41" fmla="*/ 4 h 123"/>
                <a:gd name="T42" fmla="*/ 1 w 110"/>
                <a:gd name="T43" fmla="*/ 5 h 123"/>
                <a:gd name="T44" fmla="*/ 1 w 110"/>
                <a:gd name="T45" fmla="*/ 6 h 123"/>
                <a:gd name="T46" fmla="*/ 1 w 110"/>
                <a:gd name="T47" fmla="*/ 7 h 123"/>
                <a:gd name="T48" fmla="*/ 2 w 110"/>
                <a:gd name="T49" fmla="*/ 8 h 123"/>
                <a:gd name="T50" fmla="*/ 1 w 110"/>
                <a:gd name="T51" fmla="*/ 9 h 123"/>
                <a:gd name="T52" fmla="*/ 0 w 110"/>
                <a:gd name="T53" fmla="*/ 10 h 123"/>
                <a:gd name="T54" fmla="*/ 0 w 110"/>
                <a:gd name="T55" fmla="*/ 11 h 123"/>
                <a:gd name="T56" fmla="*/ 1 w 110"/>
                <a:gd name="T57" fmla="*/ 12 h 123"/>
                <a:gd name="T58" fmla="*/ 1 w 110"/>
                <a:gd name="T59" fmla="*/ 13 h 123"/>
                <a:gd name="T60" fmla="*/ 2 w 110"/>
                <a:gd name="T61" fmla="*/ 13 h 123"/>
                <a:gd name="T62" fmla="*/ 3 w 110"/>
                <a:gd name="T63" fmla="*/ 13 h 123"/>
                <a:gd name="T64" fmla="*/ 5 w 110"/>
                <a:gd name="T65" fmla="*/ 13 h 123"/>
                <a:gd name="T66" fmla="*/ 5 w 110"/>
                <a:gd name="T67" fmla="*/ 14 h 123"/>
                <a:gd name="T68" fmla="*/ 5 w 110"/>
                <a:gd name="T69" fmla="*/ 15 h 123"/>
                <a:gd name="T70" fmla="*/ 6 w 110"/>
                <a:gd name="T71" fmla="*/ 16 h 123"/>
                <a:gd name="T72" fmla="*/ 7 w 110"/>
                <a:gd name="T73" fmla="*/ 16 h 123"/>
                <a:gd name="T74" fmla="*/ 8 w 110"/>
                <a:gd name="T75" fmla="*/ 16 h 123"/>
                <a:gd name="T76" fmla="*/ 9 w 110"/>
                <a:gd name="T77" fmla="*/ 15 h 123"/>
                <a:gd name="T78" fmla="*/ 10 w 110"/>
                <a:gd name="T79" fmla="*/ 14 h 123"/>
                <a:gd name="T80" fmla="*/ 10 w 110"/>
                <a:gd name="T81" fmla="*/ 13 h 123"/>
                <a:gd name="T82" fmla="*/ 11 w 110"/>
                <a:gd name="T83" fmla="*/ 13 h 123"/>
                <a:gd name="T84" fmla="*/ 12 w 110"/>
                <a:gd name="T85" fmla="*/ 13 h 123"/>
                <a:gd name="T86" fmla="*/ 13 w 110"/>
                <a:gd name="T87" fmla="*/ 13 h 123"/>
                <a:gd name="T88" fmla="*/ 14 w 110"/>
                <a:gd name="T89" fmla="*/ 12 h 123"/>
                <a:gd name="T90" fmla="*/ 14 w 110"/>
                <a:gd name="T91" fmla="*/ 11 h 123"/>
                <a:gd name="T92" fmla="*/ 14 w 110"/>
                <a:gd name="T93" fmla="*/ 10 h 123"/>
                <a:gd name="T94" fmla="*/ 14 w 110"/>
                <a:gd name="T95" fmla="*/ 9 h 123"/>
                <a:gd name="T96" fmla="*/ 13 w 110"/>
                <a:gd name="T97" fmla="*/ 8 h 12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110" h="123">
                  <a:moveTo>
                    <a:pt x="99" y="62"/>
                  </a:moveTo>
                  <a:lnTo>
                    <a:pt x="105" y="56"/>
                  </a:lnTo>
                  <a:lnTo>
                    <a:pt x="110" y="48"/>
                  </a:lnTo>
                  <a:lnTo>
                    <a:pt x="110" y="39"/>
                  </a:lnTo>
                  <a:lnTo>
                    <a:pt x="108" y="31"/>
                  </a:lnTo>
                  <a:lnTo>
                    <a:pt x="102" y="25"/>
                  </a:lnTo>
                  <a:lnTo>
                    <a:pt x="94" y="21"/>
                  </a:lnTo>
                  <a:lnTo>
                    <a:pt x="86" y="20"/>
                  </a:lnTo>
                  <a:lnTo>
                    <a:pt x="77" y="23"/>
                  </a:lnTo>
                  <a:lnTo>
                    <a:pt x="74" y="13"/>
                  </a:lnTo>
                  <a:lnTo>
                    <a:pt x="70" y="6"/>
                  </a:lnTo>
                  <a:lnTo>
                    <a:pt x="63" y="2"/>
                  </a:lnTo>
                  <a:lnTo>
                    <a:pt x="55" y="0"/>
                  </a:lnTo>
                  <a:lnTo>
                    <a:pt x="48" y="2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3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4"/>
                  </a:lnTo>
                  <a:lnTo>
                    <a:pt x="3" y="31"/>
                  </a:lnTo>
                  <a:lnTo>
                    <a:pt x="1" y="39"/>
                  </a:lnTo>
                  <a:lnTo>
                    <a:pt x="1" y="47"/>
                  </a:lnTo>
                  <a:lnTo>
                    <a:pt x="4" y="55"/>
                  </a:lnTo>
                  <a:lnTo>
                    <a:pt x="11" y="61"/>
                  </a:lnTo>
                  <a:lnTo>
                    <a:pt x="4" y="66"/>
                  </a:lnTo>
                  <a:lnTo>
                    <a:pt x="0" y="74"/>
                  </a:lnTo>
                  <a:lnTo>
                    <a:pt x="0" y="84"/>
                  </a:lnTo>
                  <a:lnTo>
                    <a:pt x="2" y="92"/>
                  </a:lnTo>
                  <a:lnTo>
                    <a:pt x="8" y="97"/>
                  </a:lnTo>
                  <a:lnTo>
                    <a:pt x="16" y="101"/>
                  </a:lnTo>
                  <a:lnTo>
                    <a:pt x="24" y="102"/>
                  </a:lnTo>
                  <a:lnTo>
                    <a:pt x="33" y="100"/>
                  </a:lnTo>
                  <a:lnTo>
                    <a:pt x="35" y="109"/>
                  </a:lnTo>
                  <a:lnTo>
                    <a:pt x="40" y="116"/>
                  </a:lnTo>
                  <a:lnTo>
                    <a:pt x="46" y="121"/>
                  </a:lnTo>
                  <a:lnTo>
                    <a:pt x="54" y="123"/>
                  </a:lnTo>
                  <a:lnTo>
                    <a:pt x="62" y="121"/>
                  </a:lnTo>
                  <a:lnTo>
                    <a:pt x="69" y="116"/>
                  </a:lnTo>
                  <a:lnTo>
                    <a:pt x="73" y="109"/>
                  </a:lnTo>
                  <a:lnTo>
                    <a:pt x="76" y="101"/>
                  </a:lnTo>
                  <a:lnTo>
                    <a:pt x="85" y="103"/>
                  </a:lnTo>
                  <a:lnTo>
                    <a:pt x="93" y="102"/>
                  </a:lnTo>
                  <a:lnTo>
                    <a:pt x="101" y="99"/>
                  </a:lnTo>
                  <a:lnTo>
                    <a:pt x="107" y="93"/>
                  </a:lnTo>
                  <a:lnTo>
                    <a:pt x="109" y="85"/>
                  </a:lnTo>
                  <a:lnTo>
                    <a:pt x="109" y="77"/>
                  </a:lnTo>
                  <a:lnTo>
                    <a:pt x="105" y="69"/>
                  </a:lnTo>
                  <a:lnTo>
                    <a:pt x="99" y="6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12" name="Freeform 837"/>
            <p:cNvSpPr/>
            <p:nvPr/>
          </p:nvSpPr>
          <p:spPr bwMode="auto">
            <a:xfrm>
              <a:off x="2905" y="2708"/>
              <a:ext cx="16" cy="16"/>
            </a:xfrm>
            <a:custGeom>
              <a:avLst/>
              <a:gdLst>
                <a:gd name="T0" fmla="*/ 2 w 31"/>
                <a:gd name="T1" fmla="*/ 4 h 33"/>
                <a:gd name="T2" fmla="*/ 2 w 31"/>
                <a:gd name="T3" fmla="*/ 4 h 33"/>
                <a:gd name="T4" fmla="*/ 1 w 31"/>
                <a:gd name="T5" fmla="*/ 3 h 33"/>
                <a:gd name="T6" fmla="*/ 1 w 31"/>
                <a:gd name="T7" fmla="*/ 3 h 33"/>
                <a:gd name="T8" fmla="*/ 0 w 31"/>
                <a:gd name="T9" fmla="*/ 2 h 33"/>
                <a:gd name="T10" fmla="*/ 1 w 31"/>
                <a:gd name="T11" fmla="*/ 1 h 33"/>
                <a:gd name="T12" fmla="*/ 1 w 31"/>
                <a:gd name="T13" fmla="*/ 0 h 33"/>
                <a:gd name="T14" fmla="*/ 2 w 31"/>
                <a:gd name="T15" fmla="*/ 0 h 33"/>
                <a:gd name="T16" fmla="*/ 2 w 31"/>
                <a:gd name="T17" fmla="*/ 0 h 33"/>
                <a:gd name="T18" fmla="*/ 3 w 31"/>
                <a:gd name="T19" fmla="*/ 0 h 33"/>
                <a:gd name="T20" fmla="*/ 4 w 31"/>
                <a:gd name="T21" fmla="*/ 0 h 33"/>
                <a:gd name="T22" fmla="*/ 4 w 31"/>
                <a:gd name="T23" fmla="*/ 1 h 33"/>
                <a:gd name="T24" fmla="*/ 4 w 31"/>
                <a:gd name="T25" fmla="*/ 2 h 33"/>
                <a:gd name="T26" fmla="*/ 4 w 31"/>
                <a:gd name="T27" fmla="*/ 3 h 33"/>
                <a:gd name="T28" fmla="*/ 4 w 31"/>
                <a:gd name="T29" fmla="*/ 3 h 33"/>
                <a:gd name="T30" fmla="*/ 3 w 31"/>
                <a:gd name="T31" fmla="*/ 4 h 33"/>
                <a:gd name="T32" fmla="*/ 2 w 31"/>
                <a:gd name="T33" fmla="*/ 4 h 3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1" h="33">
                  <a:moveTo>
                    <a:pt x="15" y="33"/>
                  </a:moveTo>
                  <a:lnTo>
                    <a:pt x="9" y="32"/>
                  </a:lnTo>
                  <a:lnTo>
                    <a:pt x="4" y="28"/>
                  </a:lnTo>
                  <a:lnTo>
                    <a:pt x="1" y="24"/>
                  </a:lnTo>
                  <a:lnTo>
                    <a:pt x="0" y="17"/>
                  </a:lnTo>
                  <a:lnTo>
                    <a:pt x="1" y="10"/>
                  </a:lnTo>
                  <a:lnTo>
                    <a:pt x="4" y="5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2" y="2"/>
                  </a:lnTo>
                  <a:lnTo>
                    <a:pt x="26" y="5"/>
                  </a:lnTo>
                  <a:lnTo>
                    <a:pt x="30" y="10"/>
                  </a:lnTo>
                  <a:lnTo>
                    <a:pt x="31" y="17"/>
                  </a:lnTo>
                  <a:lnTo>
                    <a:pt x="30" y="24"/>
                  </a:lnTo>
                  <a:lnTo>
                    <a:pt x="26" y="28"/>
                  </a:lnTo>
                  <a:lnTo>
                    <a:pt x="22" y="32"/>
                  </a:lnTo>
                  <a:lnTo>
                    <a:pt x="15" y="33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13" name="Freeform 838"/>
            <p:cNvSpPr/>
            <p:nvPr/>
          </p:nvSpPr>
          <p:spPr bwMode="auto">
            <a:xfrm>
              <a:off x="2366" y="2699"/>
              <a:ext cx="56" cy="61"/>
            </a:xfrm>
            <a:custGeom>
              <a:avLst/>
              <a:gdLst>
                <a:gd name="T0" fmla="*/ 13 w 111"/>
                <a:gd name="T1" fmla="*/ 8 h 122"/>
                <a:gd name="T2" fmla="*/ 14 w 111"/>
                <a:gd name="T3" fmla="*/ 7 h 122"/>
                <a:gd name="T4" fmla="*/ 14 w 111"/>
                <a:gd name="T5" fmla="*/ 6 h 122"/>
                <a:gd name="T6" fmla="*/ 14 w 111"/>
                <a:gd name="T7" fmla="*/ 5 h 122"/>
                <a:gd name="T8" fmla="*/ 14 w 111"/>
                <a:gd name="T9" fmla="*/ 4 h 122"/>
                <a:gd name="T10" fmla="*/ 13 w 111"/>
                <a:gd name="T11" fmla="*/ 3 h 122"/>
                <a:gd name="T12" fmla="*/ 12 w 111"/>
                <a:gd name="T13" fmla="*/ 3 h 122"/>
                <a:gd name="T14" fmla="*/ 11 w 111"/>
                <a:gd name="T15" fmla="*/ 3 h 122"/>
                <a:gd name="T16" fmla="*/ 10 w 111"/>
                <a:gd name="T17" fmla="*/ 3 h 122"/>
                <a:gd name="T18" fmla="*/ 10 w 111"/>
                <a:gd name="T19" fmla="*/ 2 h 122"/>
                <a:gd name="T20" fmla="*/ 9 w 111"/>
                <a:gd name="T21" fmla="*/ 1 h 122"/>
                <a:gd name="T22" fmla="*/ 8 w 111"/>
                <a:gd name="T23" fmla="*/ 1 h 122"/>
                <a:gd name="T24" fmla="*/ 7 w 111"/>
                <a:gd name="T25" fmla="*/ 0 h 122"/>
                <a:gd name="T26" fmla="*/ 6 w 111"/>
                <a:gd name="T27" fmla="*/ 1 h 122"/>
                <a:gd name="T28" fmla="*/ 6 w 111"/>
                <a:gd name="T29" fmla="*/ 1 h 122"/>
                <a:gd name="T30" fmla="*/ 5 w 111"/>
                <a:gd name="T31" fmla="*/ 2 h 122"/>
                <a:gd name="T32" fmla="*/ 5 w 111"/>
                <a:gd name="T33" fmla="*/ 3 h 122"/>
                <a:gd name="T34" fmla="*/ 4 w 111"/>
                <a:gd name="T35" fmla="*/ 3 h 122"/>
                <a:gd name="T36" fmla="*/ 3 w 111"/>
                <a:gd name="T37" fmla="*/ 3 h 122"/>
                <a:gd name="T38" fmla="*/ 2 w 111"/>
                <a:gd name="T39" fmla="*/ 3 h 122"/>
                <a:gd name="T40" fmla="*/ 1 w 111"/>
                <a:gd name="T41" fmla="*/ 4 h 122"/>
                <a:gd name="T42" fmla="*/ 1 w 111"/>
                <a:gd name="T43" fmla="*/ 5 h 122"/>
                <a:gd name="T44" fmla="*/ 1 w 111"/>
                <a:gd name="T45" fmla="*/ 6 h 122"/>
                <a:gd name="T46" fmla="*/ 1 w 111"/>
                <a:gd name="T47" fmla="*/ 7 h 122"/>
                <a:gd name="T48" fmla="*/ 2 w 111"/>
                <a:gd name="T49" fmla="*/ 8 h 122"/>
                <a:gd name="T50" fmla="*/ 1 w 111"/>
                <a:gd name="T51" fmla="*/ 9 h 122"/>
                <a:gd name="T52" fmla="*/ 1 w 111"/>
                <a:gd name="T53" fmla="*/ 10 h 122"/>
                <a:gd name="T54" fmla="*/ 0 w 111"/>
                <a:gd name="T55" fmla="*/ 11 h 122"/>
                <a:gd name="T56" fmla="*/ 1 w 111"/>
                <a:gd name="T57" fmla="*/ 12 h 122"/>
                <a:gd name="T58" fmla="*/ 1 w 111"/>
                <a:gd name="T59" fmla="*/ 13 h 122"/>
                <a:gd name="T60" fmla="*/ 2 w 111"/>
                <a:gd name="T61" fmla="*/ 13 h 122"/>
                <a:gd name="T62" fmla="*/ 3 w 111"/>
                <a:gd name="T63" fmla="*/ 13 h 122"/>
                <a:gd name="T64" fmla="*/ 5 w 111"/>
                <a:gd name="T65" fmla="*/ 13 h 122"/>
                <a:gd name="T66" fmla="*/ 5 w 111"/>
                <a:gd name="T67" fmla="*/ 14 h 122"/>
                <a:gd name="T68" fmla="*/ 5 w 111"/>
                <a:gd name="T69" fmla="*/ 15 h 122"/>
                <a:gd name="T70" fmla="*/ 6 w 111"/>
                <a:gd name="T71" fmla="*/ 15 h 122"/>
                <a:gd name="T72" fmla="*/ 7 w 111"/>
                <a:gd name="T73" fmla="*/ 16 h 122"/>
                <a:gd name="T74" fmla="*/ 8 w 111"/>
                <a:gd name="T75" fmla="*/ 15 h 122"/>
                <a:gd name="T76" fmla="*/ 9 w 111"/>
                <a:gd name="T77" fmla="*/ 15 h 122"/>
                <a:gd name="T78" fmla="*/ 10 w 111"/>
                <a:gd name="T79" fmla="*/ 14 h 122"/>
                <a:gd name="T80" fmla="*/ 10 w 111"/>
                <a:gd name="T81" fmla="*/ 13 h 122"/>
                <a:gd name="T82" fmla="*/ 11 w 111"/>
                <a:gd name="T83" fmla="*/ 13 h 122"/>
                <a:gd name="T84" fmla="*/ 12 w 111"/>
                <a:gd name="T85" fmla="*/ 13 h 122"/>
                <a:gd name="T86" fmla="*/ 13 w 111"/>
                <a:gd name="T87" fmla="*/ 13 h 122"/>
                <a:gd name="T88" fmla="*/ 14 w 111"/>
                <a:gd name="T89" fmla="*/ 12 h 122"/>
                <a:gd name="T90" fmla="*/ 14 w 111"/>
                <a:gd name="T91" fmla="*/ 11 h 122"/>
                <a:gd name="T92" fmla="*/ 14 w 111"/>
                <a:gd name="T93" fmla="*/ 10 h 122"/>
                <a:gd name="T94" fmla="*/ 14 w 111"/>
                <a:gd name="T95" fmla="*/ 9 h 122"/>
                <a:gd name="T96" fmla="*/ 13 w 111"/>
                <a:gd name="T97" fmla="*/ 8 h 12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111" h="122">
                  <a:moveTo>
                    <a:pt x="101" y="61"/>
                  </a:moveTo>
                  <a:lnTo>
                    <a:pt x="108" y="55"/>
                  </a:lnTo>
                  <a:lnTo>
                    <a:pt x="111" y="47"/>
                  </a:lnTo>
                  <a:lnTo>
                    <a:pt x="111" y="39"/>
                  </a:lnTo>
                  <a:lnTo>
                    <a:pt x="109" y="31"/>
                  </a:lnTo>
                  <a:lnTo>
                    <a:pt x="103" y="24"/>
                  </a:lnTo>
                  <a:lnTo>
                    <a:pt x="96" y="21"/>
                  </a:lnTo>
                  <a:lnTo>
                    <a:pt x="88" y="20"/>
                  </a:lnTo>
                  <a:lnTo>
                    <a:pt x="79" y="22"/>
                  </a:lnTo>
                  <a:lnTo>
                    <a:pt x="77" y="13"/>
                  </a:lnTo>
                  <a:lnTo>
                    <a:pt x="71" y="6"/>
                  </a:lnTo>
                  <a:lnTo>
                    <a:pt x="64" y="1"/>
                  </a:lnTo>
                  <a:lnTo>
                    <a:pt x="56" y="0"/>
                  </a:lnTo>
                  <a:lnTo>
                    <a:pt x="48" y="1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2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3"/>
                  </a:lnTo>
                  <a:lnTo>
                    <a:pt x="3" y="30"/>
                  </a:lnTo>
                  <a:lnTo>
                    <a:pt x="1" y="38"/>
                  </a:lnTo>
                  <a:lnTo>
                    <a:pt x="1" y="46"/>
                  </a:lnTo>
                  <a:lnTo>
                    <a:pt x="4" y="54"/>
                  </a:lnTo>
                  <a:lnTo>
                    <a:pt x="11" y="60"/>
                  </a:lnTo>
                  <a:lnTo>
                    <a:pt x="4" y="66"/>
                  </a:lnTo>
                  <a:lnTo>
                    <a:pt x="1" y="74"/>
                  </a:lnTo>
                  <a:lnTo>
                    <a:pt x="0" y="83"/>
                  </a:lnTo>
                  <a:lnTo>
                    <a:pt x="2" y="91"/>
                  </a:lnTo>
                  <a:lnTo>
                    <a:pt x="8" y="98"/>
                  </a:lnTo>
                  <a:lnTo>
                    <a:pt x="16" y="102"/>
                  </a:lnTo>
                  <a:lnTo>
                    <a:pt x="24" y="102"/>
                  </a:lnTo>
                  <a:lnTo>
                    <a:pt x="33" y="99"/>
                  </a:lnTo>
                  <a:lnTo>
                    <a:pt x="35" y="108"/>
                  </a:lnTo>
                  <a:lnTo>
                    <a:pt x="40" y="115"/>
                  </a:lnTo>
                  <a:lnTo>
                    <a:pt x="47" y="120"/>
                  </a:lnTo>
                  <a:lnTo>
                    <a:pt x="55" y="122"/>
                  </a:lnTo>
                  <a:lnTo>
                    <a:pt x="63" y="120"/>
                  </a:lnTo>
                  <a:lnTo>
                    <a:pt x="70" y="115"/>
                  </a:lnTo>
                  <a:lnTo>
                    <a:pt x="76" y="108"/>
                  </a:lnTo>
                  <a:lnTo>
                    <a:pt x="78" y="100"/>
                  </a:lnTo>
                  <a:lnTo>
                    <a:pt x="87" y="103"/>
                  </a:lnTo>
                  <a:lnTo>
                    <a:pt x="95" y="102"/>
                  </a:lnTo>
                  <a:lnTo>
                    <a:pt x="103" y="98"/>
                  </a:lnTo>
                  <a:lnTo>
                    <a:pt x="109" y="92"/>
                  </a:lnTo>
                  <a:lnTo>
                    <a:pt x="111" y="84"/>
                  </a:lnTo>
                  <a:lnTo>
                    <a:pt x="110" y="76"/>
                  </a:lnTo>
                  <a:lnTo>
                    <a:pt x="107" y="68"/>
                  </a:lnTo>
                  <a:lnTo>
                    <a:pt x="101" y="61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14" name="Freeform 839"/>
            <p:cNvSpPr/>
            <p:nvPr/>
          </p:nvSpPr>
          <p:spPr bwMode="auto">
            <a:xfrm>
              <a:off x="2385" y="2721"/>
              <a:ext cx="16" cy="16"/>
            </a:xfrm>
            <a:custGeom>
              <a:avLst/>
              <a:gdLst>
                <a:gd name="T0" fmla="*/ 2 w 32"/>
                <a:gd name="T1" fmla="*/ 4 h 32"/>
                <a:gd name="T2" fmla="*/ 2 w 32"/>
                <a:gd name="T3" fmla="*/ 4 h 32"/>
                <a:gd name="T4" fmla="*/ 1 w 32"/>
                <a:gd name="T5" fmla="*/ 4 h 32"/>
                <a:gd name="T6" fmla="*/ 1 w 32"/>
                <a:gd name="T7" fmla="*/ 3 h 32"/>
                <a:gd name="T8" fmla="*/ 0 w 32"/>
                <a:gd name="T9" fmla="*/ 2 h 32"/>
                <a:gd name="T10" fmla="*/ 1 w 32"/>
                <a:gd name="T11" fmla="*/ 2 h 32"/>
                <a:gd name="T12" fmla="*/ 1 w 32"/>
                <a:gd name="T13" fmla="*/ 1 h 32"/>
                <a:gd name="T14" fmla="*/ 2 w 32"/>
                <a:gd name="T15" fmla="*/ 1 h 32"/>
                <a:gd name="T16" fmla="*/ 2 w 32"/>
                <a:gd name="T17" fmla="*/ 0 h 32"/>
                <a:gd name="T18" fmla="*/ 3 w 32"/>
                <a:gd name="T19" fmla="*/ 1 h 32"/>
                <a:gd name="T20" fmla="*/ 4 w 32"/>
                <a:gd name="T21" fmla="*/ 1 h 32"/>
                <a:gd name="T22" fmla="*/ 4 w 32"/>
                <a:gd name="T23" fmla="*/ 2 h 32"/>
                <a:gd name="T24" fmla="*/ 4 w 32"/>
                <a:gd name="T25" fmla="*/ 2 h 32"/>
                <a:gd name="T26" fmla="*/ 4 w 32"/>
                <a:gd name="T27" fmla="*/ 3 h 32"/>
                <a:gd name="T28" fmla="*/ 4 w 32"/>
                <a:gd name="T29" fmla="*/ 4 h 32"/>
                <a:gd name="T30" fmla="*/ 3 w 32"/>
                <a:gd name="T31" fmla="*/ 4 h 32"/>
                <a:gd name="T32" fmla="*/ 2 w 32"/>
                <a:gd name="T33" fmla="*/ 4 h 3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2" h="32">
                  <a:moveTo>
                    <a:pt x="16" y="32"/>
                  </a:moveTo>
                  <a:lnTo>
                    <a:pt x="9" y="31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9"/>
                  </a:lnTo>
                  <a:lnTo>
                    <a:pt x="4" y="5"/>
                  </a:lnTo>
                  <a:lnTo>
                    <a:pt x="9" y="1"/>
                  </a:lnTo>
                  <a:lnTo>
                    <a:pt x="16" y="0"/>
                  </a:lnTo>
                  <a:lnTo>
                    <a:pt x="23" y="1"/>
                  </a:lnTo>
                  <a:lnTo>
                    <a:pt x="27" y="5"/>
                  </a:lnTo>
                  <a:lnTo>
                    <a:pt x="31" y="9"/>
                  </a:lnTo>
                  <a:lnTo>
                    <a:pt x="32" y="16"/>
                  </a:lnTo>
                  <a:lnTo>
                    <a:pt x="31" y="23"/>
                  </a:lnTo>
                  <a:lnTo>
                    <a:pt x="27" y="28"/>
                  </a:lnTo>
                  <a:lnTo>
                    <a:pt x="23" y="31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15" name="Freeform 840"/>
            <p:cNvSpPr/>
            <p:nvPr/>
          </p:nvSpPr>
          <p:spPr bwMode="auto">
            <a:xfrm>
              <a:off x="2400" y="1686"/>
              <a:ext cx="68" cy="74"/>
            </a:xfrm>
            <a:custGeom>
              <a:avLst/>
              <a:gdLst>
                <a:gd name="T0" fmla="*/ 17 w 136"/>
                <a:gd name="T1" fmla="*/ 8 h 149"/>
                <a:gd name="T2" fmla="*/ 17 w 136"/>
                <a:gd name="T3" fmla="*/ 5 h 149"/>
                <a:gd name="T4" fmla="*/ 17 w 136"/>
                <a:gd name="T5" fmla="*/ 4 h 149"/>
                <a:gd name="T6" fmla="*/ 16 w 136"/>
                <a:gd name="T7" fmla="*/ 3 h 149"/>
                <a:gd name="T8" fmla="*/ 14 w 136"/>
                <a:gd name="T9" fmla="*/ 3 h 149"/>
                <a:gd name="T10" fmla="*/ 13 w 136"/>
                <a:gd name="T11" fmla="*/ 3 h 149"/>
                <a:gd name="T12" fmla="*/ 12 w 136"/>
                <a:gd name="T13" fmla="*/ 2 h 149"/>
                <a:gd name="T14" fmla="*/ 10 w 136"/>
                <a:gd name="T15" fmla="*/ 0 h 149"/>
                <a:gd name="T16" fmla="*/ 8 w 136"/>
                <a:gd name="T17" fmla="*/ 0 h 149"/>
                <a:gd name="T18" fmla="*/ 6 w 136"/>
                <a:gd name="T19" fmla="*/ 2 h 149"/>
                <a:gd name="T20" fmla="*/ 5 w 136"/>
                <a:gd name="T21" fmla="*/ 3 h 149"/>
                <a:gd name="T22" fmla="*/ 4 w 136"/>
                <a:gd name="T23" fmla="*/ 3 h 149"/>
                <a:gd name="T24" fmla="*/ 2 w 136"/>
                <a:gd name="T25" fmla="*/ 3 h 149"/>
                <a:gd name="T26" fmla="*/ 1 w 136"/>
                <a:gd name="T27" fmla="*/ 4 h 149"/>
                <a:gd name="T28" fmla="*/ 0 w 136"/>
                <a:gd name="T29" fmla="*/ 5 h 149"/>
                <a:gd name="T30" fmla="*/ 1 w 136"/>
                <a:gd name="T31" fmla="*/ 8 h 149"/>
                <a:gd name="T32" fmla="*/ 1 w 136"/>
                <a:gd name="T33" fmla="*/ 10 h 149"/>
                <a:gd name="T34" fmla="*/ 0 w 136"/>
                <a:gd name="T35" fmla="*/ 12 h 149"/>
                <a:gd name="T36" fmla="*/ 1 w 136"/>
                <a:gd name="T37" fmla="*/ 14 h 149"/>
                <a:gd name="T38" fmla="*/ 2 w 136"/>
                <a:gd name="T39" fmla="*/ 15 h 149"/>
                <a:gd name="T40" fmla="*/ 4 w 136"/>
                <a:gd name="T41" fmla="*/ 15 h 149"/>
                <a:gd name="T42" fmla="*/ 5 w 136"/>
                <a:gd name="T43" fmla="*/ 15 h 149"/>
                <a:gd name="T44" fmla="*/ 6 w 136"/>
                <a:gd name="T45" fmla="*/ 16 h 149"/>
                <a:gd name="T46" fmla="*/ 8 w 136"/>
                <a:gd name="T47" fmla="*/ 18 h 149"/>
                <a:gd name="T48" fmla="*/ 10 w 136"/>
                <a:gd name="T49" fmla="*/ 18 h 149"/>
                <a:gd name="T50" fmla="*/ 12 w 136"/>
                <a:gd name="T51" fmla="*/ 16 h 149"/>
                <a:gd name="T52" fmla="*/ 13 w 136"/>
                <a:gd name="T53" fmla="*/ 15 h 149"/>
                <a:gd name="T54" fmla="*/ 14 w 136"/>
                <a:gd name="T55" fmla="*/ 15 h 149"/>
                <a:gd name="T56" fmla="*/ 15 w 136"/>
                <a:gd name="T57" fmla="*/ 15 h 149"/>
                <a:gd name="T58" fmla="*/ 16 w 136"/>
                <a:gd name="T59" fmla="*/ 14 h 149"/>
                <a:gd name="T60" fmla="*/ 17 w 136"/>
                <a:gd name="T61" fmla="*/ 12 h 149"/>
                <a:gd name="T62" fmla="*/ 17 w 136"/>
                <a:gd name="T63" fmla="*/ 10 h 1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36" h="149">
                  <a:moveTo>
                    <a:pt x="123" y="75"/>
                  </a:moveTo>
                  <a:lnTo>
                    <a:pt x="131" y="67"/>
                  </a:lnTo>
                  <a:lnTo>
                    <a:pt x="135" y="58"/>
                  </a:lnTo>
                  <a:lnTo>
                    <a:pt x="136" y="47"/>
                  </a:lnTo>
                  <a:lnTo>
                    <a:pt x="133" y="38"/>
                  </a:lnTo>
                  <a:lnTo>
                    <a:pt x="129" y="34"/>
                  </a:lnTo>
                  <a:lnTo>
                    <a:pt x="126" y="30"/>
                  </a:lnTo>
                  <a:lnTo>
                    <a:pt x="121" y="28"/>
                  </a:lnTo>
                  <a:lnTo>
                    <a:pt x="117" y="26"/>
                  </a:lnTo>
                  <a:lnTo>
                    <a:pt x="112" y="26"/>
                  </a:lnTo>
                  <a:lnTo>
                    <a:pt x="106" y="26"/>
                  </a:lnTo>
                  <a:lnTo>
                    <a:pt x="102" y="26"/>
                  </a:lnTo>
                  <a:lnTo>
                    <a:pt x="96" y="28"/>
                  </a:lnTo>
                  <a:lnTo>
                    <a:pt x="94" y="18"/>
                  </a:lnTo>
                  <a:lnTo>
                    <a:pt x="88" y="8"/>
                  </a:lnTo>
                  <a:lnTo>
                    <a:pt x="79" y="3"/>
                  </a:lnTo>
                  <a:lnTo>
                    <a:pt x="68" y="0"/>
                  </a:lnTo>
                  <a:lnTo>
                    <a:pt x="58" y="3"/>
                  </a:lnTo>
                  <a:lnTo>
                    <a:pt x="50" y="8"/>
                  </a:lnTo>
                  <a:lnTo>
                    <a:pt x="44" y="16"/>
                  </a:lnTo>
                  <a:lnTo>
                    <a:pt x="42" y="27"/>
                  </a:lnTo>
                  <a:lnTo>
                    <a:pt x="36" y="24"/>
                  </a:lnTo>
                  <a:lnTo>
                    <a:pt x="30" y="24"/>
                  </a:lnTo>
                  <a:lnTo>
                    <a:pt x="25" y="24"/>
                  </a:lnTo>
                  <a:lnTo>
                    <a:pt x="20" y="24"/>
                  </a:lnTo>
                  <a:lnTo>
                    <a:pt x="15" y="27"/>
                  </a:lnTo>
                  <a:lnTo>
                    <a:pt x="11" y="29"/>
                  </a:lnTo>
                  <a:lnTo>
                    <a:pt x="7" y="32"/>
                  </a:lnTo>
                  <a:lnTo>
                    <a:pt x="4" y="37"/>
                  </a:lnTo>
                  <a:lnTo>
                    <a:pt x="0" y="46"/>
                  </a:lnTo>
                  <a:lnTo>
                    <a:pt x="2" y="57"/>
                  </a:lnTo>
                  <a:lnTo>
                    <a:pt x="6" y="66"/>
                  </a:lnTo>
                  <a:lnTo>
                    <a:pt x="13" y="74"/>
                  </a:lnTo>
                  <a:lnTo>
                    <a:pt x="5" y="81"/>
                  </a:lnTo>
                  <a:lnTo>
                    <a:pt x="0" y="90"/>
                  </a:lnTo>
                  <a:lnTo>
                    <a:pt x="0" y="100"/>
                  </a:lnTo>
                  <a:lnTo>
                    <a:pt x="4" y="111"/>
                  </a:lnTo>
                  <a:lnTo>
                    <a:pt x="7" y="115"/>
                  </a:lnTo>
                  <a:lnTo>
                    <a:pt x="11" y="119"/>
                  </a:lnTo>
                  <a:lnTo>
                    <a:pt x="14" y="121"/>
                  </a:lnTo>
                  <a:lnTo>
                    <a:pt x="19" y="122"/>
                  </a:lnTo>
                  <a:lnTo>
                    <a:pt x="25" y="123"/>
                  </a:lnTo>
                  <a:lnTo>
                    <a:pt x="29" y="123"/>
                  </a:lnTo>
                  <a:lnTo>
                    <a:pt x="34" y="122"/>
                  </a:lnTo>
                  <a:lnTo>
                    <a:pt x="40" y="121"/>
                  </a:lnTo>
                  <a:lnTo>
                    <a:pt x="42" y="132"/>
                  </a:lnTo>
                  <a:lnTo>
                    <a:pt x="49" y="141"/>
                  </a:lnTo>
                  <a:lnTo>
                    <a:pt x="57" y="147"/>
                  </a:lnTo>
                  <a:lnTo>
                    <a:pt x="67" y="149"/>
                  </a:lnTo>
                  <a:lnTo>
                    <a:pt x="78" y="147"/>
                  </a:lnTo>
                  <a:lnTo>
                    <a:pt x="86" y="141"/>
                  </a:lnTo>
                  <a:lnTo>
                    <a:pt x="91" y="133"/>
                  </a:lnTo>
                  <a:lnTo>
                    <a:pt x="94" y="122"/>
                  </a:lnTo>
                  <a:lnTo>
                    <a:pt x="100" y="123"/>
                  </a:lnTo>
                  <a:lnTo>
                    <a:pt x="105" y="125"/>
                  </a:lnTo>
                  <a:lnTo>
                    <a:pt x="111" y="125"/>
                  </a:lnTo>
                  <a:lnTo>
                    <a:pt x="116" y="123"/>
                  </a:lnTo>
                  <a:lnTo>
                    <a:pt x="120" y="122"/>
                  </a:lnTo>
                  <a:lnTo>
                    <a:pt x="125" y="120"/>
                  </a:lnTo>
                  <a:lnTo>
                    <a:pt x="128" y="117"/>
                  </a:lnTo>
                  <a:lnTo>
                    <a:pt x="132" y="112"/>
                  </a:lnTo>
                  <a:lnTo>
                    <a:pt x="135" y="103"/>
                  </a:lnTo>
                  <a:lnTo>
                    <a:pt x="134" y="92"/>
                  </a:lnTo>
                  <a:lnTo>
                    <a:pt x="129" y="83"/>
                  </a:lnTo>
                  <a:lnTo>
                    <a:pt x="123" y="75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16" name="Freeform 841"/>
            <p:cNvSpPr/>
            <p:nvPr/>
          </p:nvSpPr>
          <p:spPr bwMode="auto">
            <a:xfrm>
              <a:off x="2423" y="1713"/>
              <a:ext cx="20" cy="20"/>
            </a:xfrm>
            <a:custGeom>
              <a:avLst/>
              <a:gdLst>
                <a:gd name="T0" fmla="*/ 3 w 39"/>
                <a:gd name="T1" fmla="*/ 5 h 40"/>
                <a:gd name="T2" fmla="*/ 2 w 39"/>
                <a:gd name="T3" fmla="*/ 5 h 40"/>
                <a:gd name="T4" fmla="*/ 1 w 39"/>
                <a:gd name="T5" fmla="*/ 5 h 40"/>
                <a:gd name="T6" fmla="*/ 1 w 39"/>
                <a:gd name="T7" fmla="*/ 4 h 40"/>
                <a:gd name="T8" fmla="*/ 0 w 39"/>
                <a:gd name="T9" fmla="*/ 3 h 40"/>
                <a:gd name="T10" fmla="*/ 1 w 39"/>
                <a:gd name="T11" fmla="*/ 2 h 40"/>
                <a:gd name="T12" fmla="*/ 1 w 39"/>
                <a:gd name="T13" fmla="*/ 1 h 40"/>
                <a:gd name="T14" fmla="*/ 2 w 39"/>
                <a:gd name="T15" fmla="*/ 1 h 40"/>
                <a:gd name="T16" fmla="*/ 3 w 39"/>
                <a:gd name="T17" fmla="*/ 0 h 40"/>
                <a:gd name="T18" fmla="*/ 4 w 39"/>
                <a:gd name="T19" fmla="*/ 1 h 40"/>
                <a:gd name="T20" fmla="*/ 5 w 39"/>
                <a:gd name="T21" fmla="*/ 1 h 40"/>
                <a:gd name="T22" fmla="*/ 5 w 39"/>
                <a:gd name="T23" fmla="*/ 2 h 40"/>
                <a:gd name="T24" fmla="*/ 5 w 39"/>
                <a:gd name="T25" fmla="*/ 3 h 40"/>
                <a:gd name="T26" fmla="*/ 5 w 39"/>
                <a:gd name="T27" fmla="*/ 4 h 40"/>
                <a:gd name="T28" fmla="*/ 5 w 39"/>
                <a:gd name="T29" fmla="*/ 5 h 40"/>
                <a:gd name="T30" fmla="*/ 4 w 39"/>
                <a:gd name="T31" fmla="*/ 5 h 40"/>
                <a:gd name="T32" fmla="*/ 3 w 39"/>
                <a:gd name="T33" fmla="*/ 5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" h="40">
                  <a:moveTo>
                    <a:pt x="19" y="40"/>
                  </a:moveTo>
                  <a:lnTo>
                    <a:pt x="11" y="38"/>
                  </a:lnTo>
                  <a:lnTo>
                    <a:pt x="5" y="34"/>
                  </a:lnTo>
                  <a:lnTo>
                    <a:pt x="1" y="27"/>
                  </a:lnTo>
                  <a:lnTo>
                    <a:pt x="0" y="20"/>
                  </a:lnTo>
                  <a:lnTo>
                    <a:pt x="1" y="12"/>
                  </a:lnTo>
                  <a:lnTo>
                    <a:pt x="5" y="6"/>
                  </a:lnTo>
                  <a:lnTo>
                    <a:pt x="11" y="2"/>
                  </a:lnTo>
                  <a:lnTo>
                    <a:pt x="19" y="0"/>
                  </a:lnTo>
                  <a:lnTo>
                    <a:pt x="26" y="2"/>
                  </a:lnTo>
                  <a:lnTo>
                    <a:pt x="33" y="6"/>
                  </a:lnTo>
                  <a:lnTo>
                    <a:pt x="38" y="12"/>
                  </a:lnTo>
                  <a:lnTo>
                    <a:pt x="39" y="20"/>
                  </a:lnTo>
                  <a:lnTo>
                    <a:pt x="38" y="27"/>
                  </a:lnTo>
                  <a:lnTo>
                    <a:pt x="33" y="34"/>
                  </a:lnTo>
                  <a:lnTo>
                    <a:pt x="26" y="38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17" name="Freeform 842"/>
            <p:cNvSpPr/>
            <p:nvPr/>
          </p:nvSpPr>
          <p:spPr bwMode="auto">
            <a:xfrm>
              <a:off x="3282" y="2529"/>
              <a:ext cx="64" cy="90"/>
            </a:xfrm>
            <a:custGeom>
              <a:avLst/>
              <a:gdLst>
                <a:gd name="T0" fmla="*/ 0 w 129"/>
                <a:gd name="T1" fmla="*/ 22 h 181"/>
                <a:gd name="T2" fmla="*/ 3 w 129"/>
                <a:gd name="T3" fmla="*/ 21 h 181"/>
                <a:gd name="T4" fmla="*/ 6 w 129"/>
                <a:gd name="T5" fmla="*/ 19 h 181"/>
                <a:gd name="T6" fmla="*/ 9 w 129"/>
                <a:gd name="T7" fmla="*/ 17 h 181"/>
                <a:gd name="T8" fmla="*/ 12 w 129"/>
                <a:gd name="T9" fmla="*/ 15 h 181"/>
                <a:gd name="T10" fmla="*/ 14 w 129"/>
                <a:gd name="T11" fmla="*/ 12 h 181"/>
                <a:gd name="T12" fmla="*/ 15 w 129"/>
                <a:gd name="T13" fmla="*/ 9 h 181"/>
                <a:gd name="T14" fmla="*/ 16 w 129"/>
                <a:gd name="T15" fmla="*/ 6 h 181"/>
                <a:gd name="T16" fmla="*/ 15 w 129"/>
                <a:gd name="T17" fmla="*/ 3 h 181"/>
                <a:gd name="T18" fmla="*/ 14 w 129"/>
                <a:gd name="T19" fmla="*/ 1 h 181"/>
                <a:gd name="T20" fmla="*/ 12 w 129"/>
                <a:gd name="T21" fmla="*/ 0 h 181"/>
                <a:gd name="T22" fmla="*/ 10 w 129"/>
                <a:gd name="T23" fmla="*/ 0 h 181"/>
                <a:gd name="T24" fmla="*/ 9 w 129"/>
                <a:gd name="T25" fmla="*/ 1 h 181"/>
                <a:gd name="T26" fmla="*/ 7 w 129"/>
                <a:gd name="T27" fmla="*/ 2 h 181"/>
                <a:gd name="T28" fmla="*/ 6 w 129"/>
                <a:gd name="T29" fmla="*/ 4 h 181"/>
                <a:gd name="T30" fmla="*/ 6 w 129"/>
                <a:gd name="T31" fmla="*/ 7 h 181"/>
                <a:gd name="T32" fmla="*/ 6 w 129"/>
                <a:gd name="T33" fmla="*/ 9 h 181"/>
                <a:gd name="T34" fmla="*/ 6 w 129"/>
                <a:gd name="T35" fmla="*/ 11 h 181"/>
                <a:gd name="T36" fmla="*/ 6 w 129"/>
                <a:gd name="T37" fmla="*/ 14 h 181"/>
                <a:gd name="T38" fmla="*/ 5 w 129"/>
                <a:gd name="T39" fmla="*/ 16 h 181"/>
                <a:gd name="T40" fmla="*/ 3 w 129"/>
                <a:gd name="T41" fmla="*/ 18 h 181"/>
                <a:gd name="T42" fmla="*/ 2 w 129"/>
                <a:gd name="T43" fmla="*/ 20 h 181"/>
                <a:gd name="T44" fmla="*/ 1 w 129"/>
                <a:gd name="T45" fmla="*/ 21 h 181"/>
                <a:gd name="T46" fmla="*/ 0 w 129"/>
                <a:gd name="T47" fmla="*/ 22 h 181"/>
                <a:gd name="T48" fmla="*/ 0 w 129"/>
                <a:gd name="T49" fmla="*/ 22 h 18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9" h="181">
                  <a:moveTo>
                    <a:pt x="0" y="181"/>
                  </a:moveTo>
                  <a:lnTo>
                    <a:pt x="25" y="172"/>
                  </a:lnTo>
                  <a:lnTo>
                    <a:pt x="52" y="158"/>
                  </a:lnTo>
                  <a:lnTo>
                    <a:pt x="76" y="141"/>
                  </a:lnTo>
                  <a:lnTo>
                    <a:pt x="97" y="120"/>
                  </a:lnTo>
                  <a:lnTo>
                    <a:pt x="114" y="98"/>
                  </a:lnTo>
                  <a:lnTo>
                    <a:pt x="124" y="74"/>
                  </a:lnTo>
                  <a:lnTo>
                    <a:pt x="129" y="50"/>
                  </a:lnTo>
                  <a:lnTo>
                    <a:pt x="124" y="26"/>
                  </a:lnTo>
                  <a:lnTo>
                    <a:pt x="114" y="8"/>
                  </a:lnTo>
                  <a:lnTo>
                    <a:pt x="100" y="0"/>
                  </a:lnTo>
                  <a:lnTo>
                    <a:pt x="86" y="1"/>
                  </a:lnTo>
                  <a:lnTo>
                    <a:pt x="72" y="8"/>
                  </a:lnTo>
                  <a:lnTo>
                    <a:pt x="61" y="21"/>
                  </a:lnTo>
                  <a:lnTo>
                    <a:pt x="53" y="38"/>
                  </a:lnTo>
                  <a:lnTo>
                    <a:pt x="49" y="58"/>
                  </a:lnTo>
                  <a:lnTo>
                    <a:pt x="52" y="79"/>
                  </a:lnTo>
                  <a:lnTo>
                    <a:pt x="54" y="95"/>
                  </a:lnTo>
                  <a:lnTo>
                    <a:pt x="49" y="113"/>
                  </a:lnTo>
                  <a:lnTo>
                    <a:pt x="41" y="129"/>
                  </a:lnTo>
                  <a:lnTo>
                    <a:pt x="31" y="145"/>
                  </a:lnTo>
                  <a:lnTo>
                    <a:pt x="19" y="160"/>
                  </a:lnTo>
                  <a:lnTo>
                    <a:pt x="10" y="171"/>
                  </a:lnTo>
                  <a:lnTo>
                    <a:pt x="2" y="179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18" name="Freeform 843"/>
            <p:cNvSpPr/>
            <p:nvPr/>
          </p:nvSpPr>
          <p:spPr bwMode="auto">
            <a:xfrm>
              <a:off x="3251" y="2513"/>
              <a:ext cx="45" cy="103"/>
            </a:xfrm>
            <a:custGeom>
              <a:avLst/>
              <a:gdLst>
                <a:gd name="T0" fmla="*/ 7 w 90"/>
                <a:gd name="T1" fmla="*/ 26 h 206"/>
                <a:gd name="T2" fmla="*/ 9 w 90"/>
                <a:gd name="T3" fmla="*/ 23 h 206"/>
                <a:gd name="T4" fmla="*/ 10 w 90"/>
                <a:gd name="T5" fmla="*/ 20 h 206"/>
                <a:gd name="T6" fmla="*/ 11 w 90"/>
                <a:gd name="T7" fmla="*/ 16 h 206"/>
                <a:gd name="T8" fmla="*/ 12 w 90"/>
                <a:gd name="T9" fmla="*/ 13 h 206"/>
                <a:gd name="T10" fmla="*/ 11 w 90"/>
                <a:gd name="T11" fmla="*/ 9 h 206"/>
                <a:gd name="T12" fmla="*/ 11 w 90"/>
                <a:gd name="T13" fmla="*/ 6 h 206"/>
                <a:gd name="T14" fmla="*/ 9 w 90"/>
                <a:gd name="T15" fmla="*/ 3 h 206"/>
                <a:gd name="T16" fmla="*/ 7 w 90"/>
                <a:gd name="T17" fmla="*/ 1 h 206"/>
                <a:gd name="T18" fmla="*/ 5 w 90"/>
                <a:gd name="T19" fmla="*/ 0 h 206"/>
                <a:gd name="T20" fmla="*/ 3 w 90"/>
                <a:gd name="T21" fmla="*/ 1 h 206"/>
                <a:gd name="T22" fmla="*/ 1 w 90"/>
                <a:gd name="T23" fmla="*/ 2 h 206"/>
                <a:gd name="T24" fmla="*/ 1 w 90"/>
                <a:gd name="T25" fmla="*/ 4 h 206"/>
                <a:gd name="T26" fmla="*/ 0 w 90"/>
                <a:gd name="T27" fmla="*/ 6 h 206"/>
                <a:gd name="T28" fmla="*/ 1 w 90"/>
                <a:gd name="T29" fmla="*/ 8 h 206"/>
                <a:gd name="T30" fmla="*/ 2 w 90"/>
                <a:gd name="T31" fmla="*/ 10 h 206"/>
                <a:gd name="T32" fmla="*/ 4 w 90"/>
                <a:gd name="T33" fmla="*/ 12 h 206"/>
                <a:gd name="T34" fmla="*/ 5 w 90"/>
                <a:gd name="T35" fmla="*/ 14 h 206"/>
                <a:gd name="T36" fmla="*/ 6 w 90"/>
                <a:gd name="T37" fmla="*/ 16 h 206"/>
                <a:gd name="T38" fmla="*/ 7 w 90"/>
                <a:gd name="T39" fmla="*/ 18 h 206"/>
                <a:gd name="T40" fmla="*/ 7 w 90"/>
                <a:gd name="T41" fmla="*/ 20 h 206"/>
                <a:gd name="T42" fmla="*/ 7 w 90"/>
                <a:gd name="T43" fmla="*/ 23 h 206"/>
                <a:gd name="T44" fmla="*/ 7 w 90"/>
                <a:gd name="T45" fmla="*/ 25 h 206"/>
                <a:gd name="T46" fmla="*/ 7 w 90"/>
                <a:gd name="T47" fmla="*/ 26 h 206"/>
                <a:gd name="T48" fmla="*/ 7 w 90"/>
                <a:gd name="T49" fmla="*/ 26 h 20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90" h="206">
                  <a:moveTo>
                    <a:pt x="50" y="206"/>
                  </a:moveTo>
                  <a:lnTo>
                    <a:pt x="65" y="183"/>
                  </a:lnTo>
                  <a:lnTo>
                    <a:pt x="77" y="157"/>
                  </a:lnTo>
                  <a:lnTo>
                    <a:pt x="85" y="128"/>
                  </a:lnTo>
                  <a:lnTo>
                    <a:pt x="90" y="99"/>
                  </a:lnTo>
                  <a:lnTo>
                    <a:pt x="88" y="70"/>
                  </a:lnTo>
                  <a:lnTo>
                    <a:pt x="83" y="45"/>
                  </a:lnTo>
                  <a:lnTo>
                    <a:pt x="70" y="23"/>
                  </a:lnTo>
                  <a:lnTo>
                    <a:pt x="52" y="7"/>
                  </a:lnTo>
                  <a:lnTo>
                    <a:pt x="33" y="0"/>
                  </a:lnTo>
                  <a:lnTo>
                    <a:pt x="18" y="2"/>
                  </a:lnTo>
                  <a:lnTo>
                    <a:pt x="7" y="12"/>
                  </a:lnTo>
                  <a:lnTo>
                    <a:pt x="1" y="26"/>
                  </a:lnTo>
                  <a:lnTo>
                    <a:pt x="0" y="43"/>
                  </a:lnTo>
                  <a:lnTo>
                    <a:pt x="3" y="61"/>
                  </a:lnTo>
                  <a:lnTo>
                    <a:pt x="12" y="80"/>
                  </a:lnTo>
                  <a:lnTo>
                    <a:pt x="27" y="93"/>
                  </a:lnTo>
                  <a:lnTo>
                    <a:pt x="39" y="106"/>
                  </a:lnTo>
                  <a:lnTo>
                    <a:pt x="47" y="122"/>
                  </a:lnTo>
                  <a:lnTo>
                    <a:pt x="52" y="141"/>
                  </a:lnTo>
                  <a:lnTo>
                    <a:pt x="53" y="159"/>
                  </a:lnTo>
                  <a:lnTo>
                    <a:pt x="53" y="178"/>
                  </a:lnTo>
                  <a:lnTo>
                    <a:pt x="53" y="193"/>
                  </a:lnTo>
                  <a:lnTo>
                    <a:pt x="50" y="203"/>
                  </a:lnTo>
                  <a:lnTo>
                    <a:pt x="50" y="206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19" name="Freeform 844"/>
            <p:cNvSpPr/>
            <p:nvPr/>
          </p:nvSpPr>
          <p:spPr bwMode="auto">
            <a:xfrm>
              <a:off x="3283" y="2583"/>
              <a:ext cx="100" cy="50"/>
            </a:xfrm>
            <a:custGeom>
              <a:avLst/>
              <a:gdLst>
                <a:gd name="T0" fmla="*/ 0 w 201"/>
                <a:gd name="T1" fmla="*/ 10 h 99"/>
                <a:gd name="T2" fmla="*/ 1 w 201"/>
                <a:gd name="T3" fmla="*/ 11 h 99"/>
                <a:gd name="T4" fmla="*/ 3 w 201"/>
                <a:gd name="T5" fmla="*/ 11 h 99"/>
                <a:gd name="T6" fmla="*/ 4 w 201"/>
                <a:gd name="T7" fmla="*/ 12 h 99"/>
                <a:gd name="T8" fmla="*/ 6 w 201"/>
                <a:gd name="T9" fmla="*/ 12 h 99"/>
                <a:gd name="T10" fmla="*/ 8 w 201"/>
                <a:gd name="T11" fmla="*/ 13 h 99"/>
                <a:gd name="T12" fmla="*/ 10 w 201"/>
                <a:gd name="T13" fmla="*/ 13 h 99"/>
                <a:gd name="T14" fmla="*/ 12 w 201"/>
                <a:gd name="T15" fmla="*/ 13 h 99"/>
                <a:gd name="T16" fmla="*/ 14 w 201"/>
                <a:gd name="T17" fmla="*/ 13 h 99"/>
                <a:gd name="T18" fmla="*/ 15 w 201"/>
                <a:gd name="T19" fmla="*/ 12 h 99"/>
                <a:gd name="T20" fmla="*/ 17 w 201"/>
                <a:gd name="T21" fmla="*/ 12 h 99"/>
                <a:gd name="T22" fmla="*/ 19 w 201"/>
                <a:gd name="T23" fmla="*/ 12 h 99"/>
                <a:gd name="T24" fmla="*/ 20 w 201"/>
                <a:gd name="T25" fmla="*/ 11 h 99"/>
                <a:gd name="T26" fmla="*/ 21 w 201"/>
                <a:gd name="T27" fmla="*/ 10 h 99"/>
                <a:gd name="T28" fmla="*/ 23 w 201"/>
                <a:gd name="T29" fmla="*/ 9 h 99"/>
                <a:gd name="T30" fmla="*/ 23 w 201"/>
                <a:gd name="T31" fmla="*/ 8 h 99"/>
                <a:gd name="T32" fmla="*/ 24 w 201"/>
                <a:gd name="T33" fmla="*/ 6 h 99"/>
                <a:gd name="T34" fmla="*/ 25 w 201"/>
                <a:gd name="T35" fmla="*/ 4 h 99"/>
                <a:gd name="T36" fmla="*/ 24 w 201"/>
                <a:gd name="T37" fmla="*/ 2 h 99"/>
                <a:gd name="T38" fmla="*/ 23 w 201"/>
                <a:gd name="T39" fmla="*/ 1 h 99"/>
                <a:gd name="T40" fmla="*/ 21 w 201"/>
                <a:gd name="T41" fmla="*/ 0 h 99"/>
                <a:gd name="T42" fmla="*/ 19 w 201"/>
                <a:gd name="T43" fmla="*/ 1 h 99"/>
                <a:gd name="T44" fmla="*/ 17 w 201"/>
                <a:gd name="T45" fmla="*/ 2 h 99"/>
                <a:gd name="T46" fmla="*/ 15 w 201"/>
                <a:gd name="T47" fmla="*/ 3 h 99"/>
                <a:gd name="T48" fmla="*/ 13 w 201"/>
                <a:gd name="T49" fmla="*/ 5 h 99"/>
                <a:gd name="T50" fmla="*/ 12 w 201"/>
                <a:gd name="T51" fmla="*/ 7 h 99"/>
                <a:gd name="T52" fmla="*/ 10 w 201"/>
                <a:gd name="T53" fmla="*/ 8 h 99"/>
                <a:gd name="T54" fmla="*/ 8 w 201"/>
                <a:gd name="T55" fmla="*/ 9 h 99"/>
                <a:gd name="T56" fmla="*/ 5 w 201"/>
                <a:gd name="T57" fmla="*/ 10 h 99"/>
                <a:gd name="T58" fmla="*/ 3 w 201"/>
                <a:gd name="T59" fmla="*/ 10 h 99"/>
                <a:gd name="T60" fmla="*/ 1 w 201"/>
                <a:gd name="T61" fmla="*/ 10 h 99"/>
                <a:gd name="T62" fmla="*/ 0 w 201"/>
                <a:gd name="T63" fmla="*/ 10 h 99"/>
                <a:gd name="T64" fmla="*/ 0 w 201"/>
                <a:gd name="T65" fmla="*/ 10 h 9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01" h="99">
                  <a:moveTo>
                    <a:pt x="0" y="78"/>
                  </a:moveTo>
                  <a:lnTo>
                    <a:pt x="13" y="84"/>
                  </a:lnTo>
                  <a:lnTo>
                    <a:pt x="26" y="88"/>
                  </a:lnTo>
                  <a:lnTo>
                    <a:pt x="39" y="92"/>
                  </a:lnTo>
                  <a:lnTo>
                    <a:pt x="53" y="95"/>
                  </a:lnTo>
                  <a:lnTo>
                    <a:pt x="68" y="98"/>
                  </a:lnTo>
                  <a:lnTo>
                    <a:pt x="83" y="99"/>
                  </a:lnTo>
                  <a:lnTo>
                    <a:pt x="98" y="99"/>
                  </a:lnTo>
                  <a:lnTo>
                    <a:pt x="113" y="99"/>
                  </a:lnTo>
                  <a:lnTo>
                    <a:pt x="127" y="96"/>
                  </a:lnTo>
                  <a:lnTo>
                    <a:pt x="140" y="93"/>
                  </a:lnTo>
                  <a:lnTo>
                    <a:pt x="152" y="90"/>
                  </a:lnTo>
                  <a:lnTo>
                    <a:pt x="165" y="84"/>
                  </a:lnTo>
                  <a:lnTo>
                    <a:pt x="175" y="77"/>
                  </a:lnTo>
                  <a:lnTo>
                    <a:pt x="184" y="68"/>
                  </a:lnTo>
                  <a:lnTo>
                    <a:pt x="191" y="58"/>
                  </a:lnTo>
                  <a:lnTo>
                    <a:pt x="197" y="47"/>
                  </a:lnTo>
                  <a:lnTo>
                    <a:pt x="201" y="27"/>
                  </a:lnTo>
                  <a:lnTo>
                    <a:pt x="196" y="12"/>
                  </a:lnTo>
                  <a:lnTo>
                    <a:pt x="186" y="3"/>
                  </a:lnTo>
                  <a:lnTo>
                    <a:pt x="171" y="0"/>
                  </a:lnTo>
                  <a:lnTo>
                    <a:pt x="153" y="2"/>
                  </a:lnTo>
                  <a:lnTo>
                    <a:pt x="136" y="9"/>
                  </a:lnTo>
                  <a:lnTo>
                    <a:pt x="120" y="20"/>
                  </a:lnTo>
                  <a:lnTo>
                    <a:pt x="108" y="38"/>
                  </a:lnTo>
                  <a:lnTo>
                    <a:pt x="98" y="52"/>
                  </a:lnTo>
                  <a:lnTo>
                    <a:pt x="83" y="62"/>
                  </a:lnTo>
                  <a:lnTo>
                    <a:pt x="66" y="69"/>
                  </a:lnTo>
                  <a:lnTo>
                    <a:pt x="47" y="73"/>
                  </a:lnTo>
                  <a:lnTo>
                    <a:pt x="29" y="76"/>
                  </a:lnTo>
                  <a:lnTo>
                    <a:pt x="14" y="78"/>
                  </a:lnTo>
                  <a:lnTo>
                    <a:pt x="4" y="78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20" name="Freeform 845"/>
            <p:cNvSpPr/>
            <p:nvPr/>
          </p:nvSpPr>
          <p:spPr bwMode="auto">
            <a:xfrm>
              <a:off x="3281" y="2628"/>
              <a:ext cx="99" cy="50"/>
            </a:xfrm>
            <a:custGeom>
              <a:avLst/>
              <a:gdLst>
                <a:gd name="T0" fmla="*/ 0 w 198"/>
                <a:gd name="T1" fmla="*/ 0 h 100"/>
                <a:gd name="T2" fmla="*/ 2 w 198"/>
                <a:gd name="T3" fmla="*/ 3 h 100"/>
                <a:gd name="T4" fmla="*/ 5 w 198"/>
                <a:gd name="T5" fmla="*/ 6 h 100"/>
                <a:gd name="T6" fmla="*/ 7 w 198"/>
                <a:gd name="T7" fmla="*/ 9 h 100"/>
                <a:gd name="T8" fmla="*/ 10 w 198"/>
                <a:gd name="T9" fmla="*/ 11 h 100"/>
                <a:gd name="T10" fmla="*/ 14 w 198"/>
                <a:gd name="T11" fmla="*/ 12 h 100"/>
                <a:gd name="T12" fmla="*/ 17 w 198"/>
                <a:gd name="T13" fmla="*/ 13 h 100"/>
                <a:gd name="T14" fmla="*/ 20 w 198"/>
                <a:gd name="T15" fmla="*/ 13 h 100"/>
                <a:gd name="T16" fmla="*/ 23 w 198"/>
                <a:gd name="T17" fmla="*/ 12 h 100"/>
                <a:gd name="T18" fmla="*/ 24 w 198"/>
                <a:gd name="T19" fmla="*/ 10 h 100"/>
                <a:gd name="T20" fmla="*/ 25 w 198"/>
                <a:gd name="T21" fmla="*/ 8 h 100"/>
                <a:gd name="T22" fmla="*/ 25 w 198"/>
                <a:gd name="T23" fmla="*/ 6 h 100"/>
                <a:gd name="T24" fmla="*/ 23 w 198"/>
                <a:gd name="T25" fmla="*/ 5 h 100"/>
                <a:gd name="T26" fmla="*/ 22 w 198"/>
                <a:gd name="T27" fmla="*/ 4 h 100"/>
                <a:gd name="T28" fmla="*/ 19 w 198"/>
                <a:gd name="T29" fmla="*/ 3 h 100"/>
                <a:gd name="T30" fmla="*/ 17 w 198"/>
                <a:gd name="T31" fmla="*/ 3 h 100"/>
                <a:gd name="T32" fmla="*/ 14 w 198"/>
                <a:gd name="T33" fmla="*/ 4 h 100"/>
                <a:gd name="T34" fmla="*/ 12 w 198"/>
                <a:gd name="T35" fmla="*/ 5 h 100"/>
                <a:gd name="T36" fmla="*/ 10 w 198"/>
                <a:gd name="T37" fmla="*/ 5 h 100"/>
                <a:gd name="T38" fmla="*/ 8 w 198"/>
                <a:gd name="T39" fmla="*/ 4 h 100"/>
                <a:gd name="T40" fmla="*/ 6 w 198"/>
                <a:gd name="T41" fmla="*/ 3 h 100"/>
                <a:gd name="T42" fmla="*/ 4 w 198"/>
                <a:gd name="T43" fmla="*/ 2 h 100"/>
                <a:gd name="T44" fmla="*/ 2 w 198"/>
                <a:gd name="T45" fmla="*/ 1 h 100"/>
                <a:gd name="T46" fmla="*/ 1 w 198"/>
                <a:gd name="T47" fmla="*/ 1 h 100"/>
                <a:gd name="T48" fmla="*/ 0 w 198"/>
                <a:gd name="T49" fmla="*/ 0 h 10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98" h="100">
                  <a:moveTo>
                    <a:pt x="0" y="0"/>
                  </a:moveTo>
                  <a:lnTo>
                    <a:pt x="15" y="23"/>
                  </a:lnTo>
                  <a:lnTo>
                    <a:pt x="33" y="44"/>
                  </a:lnTo>
                  <a:lnTo>
                    <a:pt x="55" y="65"/>
                  </a:lnTo>
                  <a:lnTo>
                    <a:pt x="79" y="81"/>
                  </a:lnTo>
                  <a:lnTo>
                    <a:pt x="105" y="94"/>
                  </a:lnTo>
                  <a:lnTo>
                    <a:pt x="130" y="100"/>
                  </a:lnTo>
                  <a:lnTo>
                    <a:pt x="154" y="99"/>
                  </a:lnTo>
                  <a:lnTo>
                    <a:pt x="177" y="89"/>
                  </a:lnTo>
                  <a:lnTo>
                    <a:pt x="192" y="76"/>
                  </a:lnTo>
                  <a:lnTo>
                    <a:pt x="198" y="61"/>
                  </a:lnTo>
                  <a:lnTo>
                    <a:pt x="194" y="47"/>
                  </a:lnTo>
                  <a:lnTo>
                    <a:pt x="184" y="35"/>
                  </a:lnTo>
                  <a:lnTo>
                    <a:pt x="169" y="26"/>
                  </a:lnTo>
                  <a:lnTo>
                    <a:pt x="151" y="21"/>
                  </a:lnTo>
                  <a:lnTo>
                    <a:pt x="131" y="23"/>
                  </a:lnTo>
                  <a:lnTo>
                    <a:pt x="111" y="29"/>
                  </a:lnTo>
                  <a:lnTo>
                    <a:pt x="95" y="34"/>
                  </a:lnTo>
                  <a:lnTo>
                    <a:pt x="78" y="34"/>
                  </a:lnTo>
                  <a:lnTo>
                    <a:pt x="58" y="29"/>
                  </a:lnTo>
                  <a:lnTo>
                    <a:pt x="41" y="23"/>
                  </a:lnTo>
                  <a:lnTo>
                    <a:pt x="25" y="15"/>
                  </a:lnTo>
                  <a:lnTo>
                    <a:pt x="11" y="8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21" name="Freeform 846"/>
            <p:cNvSpPr/>
            <p:nvPr/>
          </p:nvSpPr>
          <p:spPr bwMode="auto">
            <a:xfrm>
              <a:off x="3273" y="2637"/>
              <a:ext cx="68" cy="87"/>
            </a:xfrm>
            <a:custGeom>
              <a:avLst/>
              <a:gdLst>
                <a:gd name="T0" fmla="*/ 0 w 136"/>
                <a:gd name="T1" fmla="*/ 0 h 174"/>
                <a:gd name="T2" fmla="*/ 0 w 136"/>
                <a:gd name="T3" fmla="*/ 4 h 174"/>
                <a:gd name="T4" fmla="*/ 1 w 136"/>
                <a:gd name="T5" fmla="*/ 7 h 174"/>
                <a:gd name="T6" fmla="*/ 2 w 136"/>
                <a:gd name="T7" fmla="*/ 11 h 174"/>
                <a:gd name="T8" fmla="*/ 3 w 136"/>
                <a:gd name="T9" fmla="*/ 15 h 174"/>
                <a:gd name="T10" fmla="*/ 5 w 136"/>
                <a:gd name="T11" fmla="*/ 18 h 174"/>
                <a:gd name="T12" fmla="*/ 7 w 136"/>
                <a:gd name="T13" fmla="*/ 20 h 174"/>
                <a:gd name="T14" fmla="*/ 10 w 136"/>
                <a:gd name="T15" fmla="*/ 22 h 174"/>
                <a:gd name="T16" fmla="*/ 13 w 136"/>
                <a:gd name="T17" fmla="*/ 22 h 174"/>
                <a:gd name="T18" fmla="*/ 15 w 136"/>
                <a:gd name="T19" fmla="*/ 22 h 174"/>
                <a:gd name="T20" fmla="*/ 17 w 136"/>
                <a:gd name="T21" fmla="*/ 21 h 174"/>
                <a:gd name="T22" fmla="*/ 17 w 136"/>
                <a:gd name="T23" fmla="*/ 19 h 174"/>
                <a:gd name="T24" fmla="*/ 17 w 136"/>
                <a:gd name="T25" fmla="*/ 17 h 174"/>
                <a:gd name="T26" fmla="*/ 16 w 136"/>
                <a:gd name="T27" fmla="*/ 15 h 174"/>
                <a:gd name="T28" fmla="*/ 15 w 136"/>
                <a:gd name="T29" fmla="*/ 13 h 174"/>
                <a:gd name="T30" fmla="*/ 12 w 136"/>
                <a:gd name="T31" fmla="*/ 12 h 174"/>
                <a:gd name="T32" fmla="*/ 10 w 136"/>
                <a:gd name="T33" fmla="*/ 11 h 174"/>
                <a:gd name="T34" fmla="*/ 8 w 136"/>
                <a:gd name="T35" fmla="*/ 11 h 174"/>
                <a:gd name="T36" fmla="*/ 6 w 136"/>
                <a:gd name="T37" fmla="*/ 10 h 174"/>
                <a:gd name="T38" fmla="*/ 4 w 136"/>
                <a:gd name="T39" fmla="*/ 8 h 174"/>
                <a:gd name="T40" fmla="*/ 3 w 136"/>
                <a:gd name="T41" fmla="*/ 6 h 174"/>
                <a:gd name="T42" fmla="*/ 2 w 136"/>
                <a:gd name="T43" fmla="*/ 4 h 174"/>
                <a:gd name="T44" fmla="*/ 1 w 136"/>
                <a:gd name="T45" fmla="*/ 2 h 174"/>
                <a:gd name="T46" fmla="*/ 1 w 136"/>
                <a:gd name="T47" fmla="*/ 1 h 174"/>
                <a:gd name="T48" fmla="*/ 0 w 136"/>
                <a:gd name="T49" fmla="*/ 0 h 17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36" h="174">
                  <a:moveTo>
                    <a:pt x="0" y="0"/>
                  </a:moveTo>
                  <a:lnTo>
                    <a:pt x="0" y="28"/>
                  </a:lnTo>
                  <a:lnTo>
                    <a:pt x="2" y="56"/>
                  </a:lnTo>
                  <a:lnTo>
                    <a:pt x="10" y="85"/>
                  </a:lnTo>
                  <a:lnTo>
                    <a:pt x="20" y="113"/>
                  </a:lnTo>
                  <a:lnTo>
                    <a:pt x="35" y="137"/>
                  </a:lnTo>
                  <a:lnTo>
                    <a:pt x="53" y="157"/>
                  </a:lnTo>
                  <a:lnTo>
                    <a:pt x="74" y="169"/>
                  </a:lnTo>
                  <a:lnTo>
                    <a:pt x="99" y="174"/>
                  </a:lnTo>
                  <a:lnTo>
                    <a:pt x="118" y="170"/>
                  </a:lnTo>
                  <a:lnTo>
                    <a:pt x="131" y="161"/>
                  </a:lnTo>
                  <a:lnTo>
                    <a:pt x="136" y="147"/>
                  </a:lnTo>
                  <a:lnTo>
                    <a:pt x="133" y="132"/>
                  </a:lnTo>
                  <a:lnTo>
                    <a:pt x="126" y="116"/>
                  </a:lnTo>
                  <a:lnTo>
                    <a:pt x="114" y="102"/>
                  </a:lnTo>
                  <a:lnTo>
                    <a:pt x="96" y="92"/>
                  </a:lnTo>
                  <a:lnTo>
                    <a:pt x="77" y="88"/>
                  </a:lnTo>
                  <a:lnTo>
                    <a:pt x="61" y="83"/>
                  </a:lnTo>
                  <a:lnTo>
                    <a:pt x="46" y="73"/>
                  </a:lnTo>
                  <a:lnTo>
                    <a:pt x="32" y="59"/>
                  </a:lnTo>
                  <a:lnTo>
                    <a:pt x="21" y="43"/>
                  </a:lnTo>
                  <a:lnTo>
                    <a:pt x="12" y="26"/>
                  </a:lnTo>
                  <a:lnTo>
                    <a:pt x="5" y="13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22" name="Freeform 847"/>
            <p:cNvSpPr/>
            <p:nvPr/>
          </p:nvSpPr>
          <p:spPr bwMode="auto">
            <a:xfrm>
              <a:off x="3028" y="2593"/>
              <a:ext cx="234" cy="81"/>
            </a:xfrm>
            <a:custGeom>
              <a:avLst/>
              <a:gdLst>
                <a:gd name="T0" fmla="*/ 1 w 469"/>
                <a:gd name="T1" fmla="*/ 0 h 163"/>
                <a:gd name="T2" fmla="*/ 0 w 469"/>
                <a:gd name="T3" fmla="*/ 0 h 163"/>
                <a:gd name="T4" fmla="*/ 0 w 469"/>
                <a:gd name="T5" fmla="*/ 0 h 163"/>
                <a:gd name="T6" fmla="*/ 0 w 469"/>
                <a:gd name="T7" fmla="*/ 1 h 163"/>
                <a:gd name="T8" fmla="*/ 2 w 469"/>
                <a:gd name="T9" fmla="*/ 2 h 163"/>
                <a:gd name="T10" fmla="*/ 4 w 469"/>
                <a:gd name="T11" fmla="*/ 4 h 163"/>
                <a:gd name="T12" fmla="*/ 6 w 469"/>
                <a:gd name="T13" fmla="*/ 6 h 163"/>
                <a:gd name="T14" fmla="*/ 9 w 469"/>
                <a:gd name="T15" fmla="*/ 8 h 163"/>
                <a:gd name="T16" fmla="*/ 13 w 469"/>
                <a:gd name="T17" fmla="*/ 10 h 163"/>
                <a:gd name="T18" fmla="*/ 17 w 469"/>
                <a:gd name="T19" fmla="*/ 13 h 163"/>
                <a:gd name="T20" fmla="*/ 21 w 469"/>
                <a:gd name="T21" fmla="*/ 15 h 163"/>
                <a:gd name="T22" fmla="*/ 26 w 469"/>
                <a:gd name="T23" fmla="*/ 17 h 163"/>
                <a:gd name="T24" fmla="*/ 31 w 469"/>
                <a:gd name="T25" fmla="*/ 18 h 163"/>
                <a:gd name="T26" fmla="*/ 35 w 469"/>
                <a:gd name="T27" fmla="*/ 19 h 163"/>
                <a:gd name="T28" fmla="*/ 40 w 469"/>
                <a:gd name="T29" fmla="*/ 20 h 163"/>
                <a:gd name="T30" fmla="*/ 45 w 469"/>
                <a:gd name="T31" fmla="*/ 20 h 163"/>
                <a:gd name="T32" fmla="*/ 50 w 469"/>
                <a:gd name="T33" fmla="*/ 19 h 163"/>
                <a:gd name="T34" fmla="*/ 53 w 469"/>
                <a:gd name="T35" fmla="*/ 18 h 163"/>
                <a:gd name="T36" fmla="*/ 55 w 469"/>
                <a:gd name="T37" fmla="*/ 16 h 163"/>
                <a:gd name="T38" fmla="*/ 56 w 469"/>
                <a:gd name="T39" fmla="*/ 15 h 163"/>
                <a:gd name="T40" fmla="*/ 57 w 469"/>
                <a:gd name="T41" fmla="*/ 13 h 163"/>
                <a:gd name="T42" fmla="*/ 58 w 469"/>
                <a:gd name="T43" fmla="*/ 11 h 163"/>
                <a:gd name="T44" fmla="*/ 58 w 469"/>
                <a:gd name="T45" fmla="*/ 10 h 163"/>
                <a:gd name="T46" fmla="*/ 58 w 469"/>
                <a:gd name="T47" fmla="*/ 9 h 163"/>
                <a:gd name="T48" fmla="*/ 58 w 469"/>
                <a:gd name="T49" fmla="*/ 8 h 163"/>
                <a:gd name="T50" fmla="*/ 58 w 469"/>
                <a:gd name="T51" fmla="*/ 8 h 163"/>
                <a:gd name="T52" fmla="*/ 58 w 469"/>
                <a:gd name="T53" fmla="*/ 9 h 163"/>
                <a:gd name="T54" fmla="*/ 57 w 469"/>
                <a:gd name="T55" fmla="*/ 10 h 163"/>
                <a:gd name="T56" fmla="*/ 56 w 469"/>
                <a:gd name="T57" fmla="*/ 12 h 163"/>
                <a:gd name="T58" fmla="*/ 55 w 469"/>
                <a:gd name="T59" fmla="*/ 13 h 163"/>
                <a:gd name="T60" fmla="*/ 54 w 469"/>
                <a:gd name="T61" fmla="*/ 15 h 163"/>
                <a:gd name="T62" fmla="*/ 51 w 469"/>
                <a:gd name="T63" fmla="*/ 16 h 163"/>
                <a:gd name="T64" fmla="*/ 49 w 469"/>
                <a:gd name="T65" fmla="*/ 17 h 163"/>
                <a:gd name="T66" fmla="*/ 45 w 469"/>
                <a:gd name="T67" fmla="*/ 18 h 163"/>
                <a:gd name="T68" fmla="*/ 41 w 469"/>
                <a:gd name="T69" fmla="*/ 18 h 163"/>
                <a:gd name="T70" fmla="*/ 37 w 469"/>
                <a:gd name="T71" fmla="*/ 17 h 163"/>
                <a:gd name="T72" fmla="*/ 31 w 469"/>
                <a:gd name="T73" fmla="*/ 16 h 163"/>
                <a:gd name="T74" fmla="*/ 25 w 469"/>
                <a:gd name="T75" fmla="*/ 14 h 163"/>
                <a:gd name="T76" fmla="*/ 18 w 469"/>
                <a:gd name="T77" fmla="*/ 10 h 163"/>
                <a:gd name="T78" fmla="*/ 10 w 469"/>
                <a:gd name="T79" fmla="*/ 6 h 163"/>
                <a:gd name="T80" fmla="*/ 1 w 469"/>
                <a:gd name="T81" fmla="*/ 0 h 16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469" h="163">
                  <a:moveTo>
                    <a:pt x="9" y="5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6" y="8"/>
                  </a:lnTo>
                  <a:lnTo>
                    <a:pt x="16" y="19"/>
                  </a:lnTo>
                  <a:lnTo>
                    <a:pt x="32" y="34"/>
                  </a:lnTo>
                  <a:lnTo>
                    <a:pt x="53" y="50"/>
                  </a:lnTo>
                  <a:lnTo>
                    <a:pt x="78" y="67"/>
                  </a:lnTo>
                  <a:lnTo>
                    <a:pt x="107" y="85"/>
                  </a:lnTo>
                  <a:lnTo>
                    <a:pt x="138" y="104"/>
                  </a:lnTo>
                  <a:lnTo>
                    <a:pt x="173" y="121"/>
                  </a:lnTo>
                  <a:lnTo>
                    <a:pt x="210" y="137"/>
                  </a:lnTo>
                  <a:lnTo>
                    <a:pt x="248" y="149"/>
                  </a:lnTo>
                  <a:lnTo>
                    <a:pt x="287" y="158"/>
                  </a:lnTo>
                  <a:lnTo>
                    <a:pt x="326" y="163"/>
                  </a:lnTo>
                  <a:lnTo>
                    <a:pt x="366" y="161"/>
                  </a:lnTo>
                  <a:lnTo>
                    <a:pt x="405" y="154"/>
                  </a:lnTo>
                  <a:lnTo>
                    <a:pt x="425" y="146"/>
                  </a:lnTo>
                  <a:lnTo>
                    <a:pt x="440" y="135"/>
                  </a:lnTo>
                  <a:lnTo>
                    <a:pt x="451" y="121"/>
                  </a:lnTo>
                  <a:lnTo>
                    <a:pt x="460" y="106"/>
                  </a:lnTo>
                  <a:lnTo>
                    <a:pt x="464" y="91"/>
                  </a:lnTo>
                  <a:lnTo>
                    <a:pt x="468" y="80"/>
                  </a:lnTo>
                  <a:lnTo>
                    <a:pt x="469" y="72"/>
                  </a:lnTo>
                  <a:lnTo>
                    <a:pt x="469" y="68"/>
                  </a:lnTo>
                  <a:lnTo>
                    <a:pt x="468" y="70"/>
                  </a:lnTo>
                  <a:lnTo>
                    <a:pt x="465" y="76"/>
                  </a:lnTo>
                  <a:lnTo>
                    <a:pt x="462" y="85"/>
                  </a:lnTo>
                  <a:lnTo>
                    <a:pt x="455" y="97"/>
                  </a:lnTo>
                  <a:lnTo>
                    <a:pt x="445" y="108"/>
                  </a:lnTo>
                  <a:lnTo>
                    <a:pt x="432" y="121"/>
                  </a:lnTo>
                  <a:lnTo>
                    <a:pt x="415" y="131"/>
                  </a:lnTo>
                  <a:lnTo>
                    <a:pt x="393" y="139"/>
                  </a:lnTo>
                  <a:lnTo>
                    <a:pt x="366" y="145"/>
                  </a:lnTo>
                  <a:lnTo>
                    <a:pt x="335" y="145"/>
                  </a:lnTo>
                  <a:lnTo>
                    <a:pt x="297" y="142"/>
                  </a:lnTo>
                  <a:lnTo>
                    <a:pt x="255" y="130"/>
                  </a:lnTo>
                  <a:lnTo>
                    <a:pt x="204" y="113"/>
                  </a:lnTo>
                  <a:lnTo>
                    <a:pt x="146" y="87"/>
                  </a:lnTo>
                  <a:lnTo>
                    <a:pt x="82" y="51"/>
                  </a:lnTo>
                  <a:lnTo>
                    <a:pt x="9" y="5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23" name="Freeform 848"/>
            <p:cNvSpPr/>
            <p:nvPr/>
          </p:nvSpPr>
          <p:spPr bwMode="auto">
            <a:xfrm>
              <a:off x="3125" y="2508"/>
              <a:ext cx="71" cy="73"/>
            </a:xfrm>
            <a:custGeom>
              <a:avLst/>
              <a:gdLst>
                <a:gd name="T0" fmla="*/ 11 w 142"/>
                <a:gd name="T1" fmla="*/ 17 h 145"/>
                <a:gd name="T2" fmla="*/ 9 w 142"/>
                <a:gd name="T3" fmla="*/ 19 h 145"/>
                <a:gd name="T4" fmla="*/ 6 w 142"/>
                <a:gd name="T5" fmla="*/ 18 h 145"/>
                <a:gd name="T6" fmla="*/ 5 w 142"/>
                <a:gd name="T7" fmla="*/ 16 h 145"/>
                <a:gd name="T8" fmla="*/ 4 w 142"/>
                <a:gd name="T9" fmla="*/ 15 h 145"/>
                <a:gd name="T10" fmla="*/ 3 w 142"/>
                <a:gd name="T11" fmla="*/ 15 h 145"/>
                <a:gd name="T12" fmla="*/ 2 w 142"/>
                <a:gd name="T13" fmla="*/ 14 h 145"/>
                <a:gd name="T14" fmla="*/ 1 w 142"/>
                <a:gd name="T15" fmla="*/ 13 h 145"/>
                <a:gd name="T16" fmla="*/ 0 w 142"/>
                <a:gd name="T17" fmla="*/ 11 h 145"/>
                <a:gd name="T18" fmla="*/ 2 w 142"/>
                <a:gd name="T19" fmla="*/ 9 h 145"/>
                <a:gd name="T20" fmla="*/ 2 w 142"/>
                <a:gd name="T21" fmla="*/ 7 h 145"/>
                <a:gd name="T22" fmla="*/ 2 w 142"/>
                <a:gd name="T23" fmla="*/ 4 h 145"/>
                <a:gd name="T24" fmla="*/ 3 w 142"/>
                <a:gd name="T25" fmla="*/ 3 h 145"/>
                <a:gd name="T26" fmla="*/ 4 w 142"/>
                <a:gd name="T27" fmla="*/ 2 h 145"/>
                <a:gd name="T28" fmla="*/ 5 w 142"/>
                <a:gd name="T29" fmla="*/ 2 h 145"/>
                <a:gd name="T30" fmla="*/ 7 w 142"/>
                <a:gd name="T31" fmla="*/ 3 h 145"/>
                <a:gd name="T32" fmla="*/ 8 w 142"/>
                <a:gd name="T33" fmla="*/ 2 h 145"/>
                <a:gd name="T34" fmla="*/ 10 w 142"/>
                <a:gd name="T35" fmla="*/ 0 h 145"/>
                <a:gd name="T36" fmla="*/ 12 w 142"/>
                <a:gd name="T37" fmla="*/ 1 h 145"/>
                <a:gd name="T38" fmla="*/ 14 w 142"/>
                <a:gd name="T39" fmla="*/ 3 h 145"/>
                <a:gd name="T40" fmla="*/ 14 w 142"/>
                <a:gd name="T41" fmla="*/ 4 h 145"/>
                <a:gd name="T42" fmla="*/ 16 w 142"/>
                <a:gd name="T43" fmla="*/ 4 h 145"/>
                <a:gd name="T44" fmla="*/ 17 w 142"/>
                <a:gd name="T45" fmla="*/ 5 h 145"/>
                <a:gd name="T46" fmla="*/ 18 w 142"/>
                <a:gd name="T47" fmla="*/ 6 h 145"/>
                <a:gd name="T48" fmla="*/ 18 w 142"/>
                <a:gd name="T49" fmla="*/ 8 h 145"/>
                <a:gd name="T50" fmla="*/ 17 w 142"/>
                <a:gd name="T51" fmla="*/ 10 h 145"/>
                <a:gd name="T52" fmla="*/ 17 w 142"/>
                <a:gd name="T53" fmla="*/ 12 h 145"/>
                <a:gd name="T54" fmla="*/ 17 w 142"/>
                <a:gd name="T55" fmla="*/ 14 h 145"/>
                <a:gd name="T56" fmla="*/ 16 w 142"/>
                <a:gd name="T57" fmla="*/ 16 h 145"/>
                <a:gd name="T58" fmla="*/ 15 w 142"/>
                <a:gd name="T59" fmla="*/ 17 h 145"/>
                <a:gd name="T60" fmla="*/ 13 w 142"/>
                <a:gd name="T61" fmla="*/ 17 h 145"/>
                <a:gd name="T62" fmla="*/ 12 w 142"/>
                <a:gd name="T63" fmla="*/ 16 h 14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42" h="145">
                  <a:moveTo>
                    <a:pt x="89" y="123"/>
                  </a:moveTo>
                  <a:lnTo>
                    <a:pt x="85" y="134"/>
                  </a:lnTo>
                  <a:lnTo>
                    <a:pt x="76" y="140"/>
                  </a:lnTo>
                  <a:lnTo>
                    <a:pt x="67" y="145"/>
                  </a:lnTo>
                  <a:lnTo>
                    <a:pt x="57" y="145"/>
                  </a:lnTo>
                  <a:lnTo>
                    <a:pt x="48" y="140"/>
                  </a:lnTo>
                  <a:lnTo>
                    <a:pt x="41" y="134"/>
                  </a:lnTo>
                  <a:lnTo>
                    <a:pt x="37" y="124"/>
                  </a:lnTo>
                  <a:lnTo>
                    <a:pt x="36" y="113"/>
                  </a:lnTo>
                  <a:lnTo>
                    <a:pt x="30" y="114"/>
                  </a:lnTo>
                  <a:lnTo>
                    <a:pt x="25" y="114"/>
                  </a:lnTo>
                  <a:lnTo>
                    <a:pt x="20" y="113"/>
                  </a:lnTo>
                  <a:lnTo>
                    <a:pt x="15" y="112"/>
                  </a:lnTo>
                  <a:lnTo>
                    <a:pt x="11" y="108"/>
                  </a:lnTo>
                  <a:lnTo>
                    <a:pt x="7" y="105"/>
                  </a:lnTo>
                  <a:lnTo>
                    <a:pt x="4" y="101"/>
                  </a:lnTo>
                  <a:lnTo>
                    <a:pt x="2" y="97"/>
                  </a:lnTo>
                  <a:lnTo>
                    <a:pt x="0" y="86"/>
                  </a:lnTo>
                  <a:lnTo>
                    <a:pt x="3" y="76"/>
                  </a:lnTo>
                  <a:lnTo>
                    <a:pt x="9" y="68"/>
                  </a:lnTo>
                  <a:lnTo>
                    <a:pt x="18" y="62"/>
                  </a:lnTo>
                  <a:lnTo>
                    <a:pt x="12" y="53"/>
                  </a:lnTo>
                  <a:lnTo>
                    <a:pt x="10" y="43"/>
                  </a:lnTo>
                  <a:lnTo>
                    <a:pt x="11" y="32"/>
                  </a:lnTo>
                  <a:lnTo>
                    <a:pt x="15" y="23"/>
                  </a:lnTo>
                  <a:lnTo>
                    <a:pt x="19" y="20"/>
                  </a:lnTo>
                  <a:lnTo>
                    <a:pt x="24" y="17"/>
                  </a:lnTo>
                  <a:lnTo>
                    <a:pt x="28" y="16"/>
                  </a:lnTo>
                  <a:lnTo>
                    <a:pt x="33" y="15"/>
                  </a:lnTo>
                  <a:lnTo>
                    <a:pt x="38" y="15"/>
                  </a:lnTo>
                  <a:lnTo>
                    <a:pt x="43" y="16"/>
                  </a:lnTo>
                  <a:lnTo>
                    <a:pt x="49" y="18"/>
                  </a:lnTo>
                  <a:lnTo>
                    <a:pt x="53" y="21"/>
                  </a:lnTo>
                  <a:lnTo>
                    <a:pt x="58" y="10"/>
                  </a:lnTo>
                  <a:lnTo>
                    <a:pt x="66" y="3"/>
                  </a:lnTo>
                  <a:lnTo>
                    <a:pt x="75" y="0"/>
                  </a:lnTo>
                  <a:lnTo>
                    <a:pt x="86" y="0"/>
                  </a:lnTo>
                  <a:lnTo>
                    <a:pt x="95" y="3"/>
                  </a:lnTo>
                  <a:lnTo>
                    <a:pt x="102" y="10"/>
                  </a:lnTo>
                  <a:lnTo>
                    <a:pt x="106" y="21"/>
                  </a:lnTo>
                  <a:lnTo>
                    <a:pt x="106" y="31"/>
                  </a:lnTo>
                  <a:lnTo>
                    <a:pt x="112" y="30"/>
                  </a:lnTo>
                  <a:lnTo>
                    <a:pt x="118" y="30"/>
                  </a:lnTo>
                  <a:lnTo>
                    <a:pt x="123" y="31"/>
                  </a:lnTo>
                  <a:lnTo>
                    <a:pt x="128" y="33"/>
                  </a:lnTo>
                  <a:lnTo>
                    <a:pt x="133" y="36"/>
                  </a:lnTo>
                  <a:lnTo>
                    <a:pt x="136" y="39"/>
                  </a:lnTo>
                  <a:lnTo>
                    <a:pt x="139" y="44"/>
                  </a:lnTo>
                  <a:lnTo>
                    <a:pt x="141" y="48"/>
                  </a:lnTo>
                  <a:lnTo>
                    <a:pt x="142" y="58"/>
                  </a:lnTo>
                  <a:lnTo>
                    <a:pt x="140" y="68"/>
                  </a:lnTo>
                  <a:lnTo>
                    <a:pt x="134" y="76"/>
                  </a:lnTo>
                  <a:lnTo>
                    <a:pt x="125" y="83"/>
                  </a:lnTo>
                  <a:lnTo>
                    <a:pt x="131" y="92"/>
                  </a:lnTo>
                  <a:lnTo>
                    <a:pt x="133" y="101"/>
                  </a:lnTo>
                  <a:lnTo>
                    <a:pt x="132" y="112"/>
                  </a:lnTo>
                  <a:lnTo>
                    <a:pt x="127" y="121"/>
                  </a:lnTo>
                  <a:lnTo>
                    <a:pt x="124" y="124"/>
                  </a:lnTo>
                  <a:lnTo>
                    <a:pt x="119" y="127"/>
                  </a:lnTo>
                  <a:lnTo>
                    <a:pt x="114" y="129"/>
                  </a:lnTo>
                  <a:lnTo>
                    <a:pt x="110" y="129"/>
                  </a:lnTo>
                  <a:lnTo>
                    <a:pt x="104" y="129"/>
                  </a:lnTo>
                  <a:lnTo>
                    <a:pt x="100" y="128"/>
                  </a:lnTo>
                  <a:lnTo>
                    <a:pt x="94" y="127"/>
                  </a:lnTo>
                  <a:lnTo>
                    <a:pt x="89" y="123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24" name="Freeform 849"/>
            <p:cNvSpPr/>
            <p:nvPr/>
          </p:nvSpPr>
          <p:spPr bwMode="auto">
            <a:xfrm>
              <a:off x="3149" y="2534"/>
              <a:ext cx="21" cy="20"/>
            </a:xfrm>
            <a:custGeom>
              <a:avLst/>
              <a:gdLst>
                <a:gd name="T0" fmla="*/ 6 w 40"/>
                <a:gd name="T1" fmla="*/ 2 h 39"/>
                <a:gd name="T2" fmla="*/ 5 w 40"/>
                <a:gd name="T3" fmla="*/ 1 h 39"/>
                <a:gd name="T4" fmla="*/ 4 w 40"/>
                <a:gd name="T5" fmla="*/ 1 h 39"/>
                <a:gd name="T6" fmla="*/ 3 w 40"/>
                <a:gd name="T7" fmla="*/ 0 h 39"/>
                <a:gd name="T8" fmla="*/ 2 w 40"/>
                <a:gd name="T9" fmla="*/ 1 h 39"/>
                <a:gd name="T10" fmla="*/ 1 w 40"/>
                <a:gd name="T11" fmla="*/ 1 h 39"/>
                <a:gd name="T12" fmla="*/ 1 w 40"/>
                <a:gd name="T13" fmla="*/ 2 h 39"/>
                <a:gd name="T14" fmla="*/ 0 w 40"/>
                <a:gd name="T15" fmla="*/ 3 h 39"/>
                <a:gd name="T16" fmla="*/ 1 w 40"/>
                <a:gd name="T17" fmla="*/ 4 h 39"/>
                <a:gd name="T18" fmla="*/ 1 w 40"/>
                <a:gd name="T19" fmla="*/ 4 h 39"/>
                <a:gd name="T20" fmla="*/ 2 w 40"/>
                <a:gd name="T21" fmla="*/ 5 h 39"/>
                <a:gd name="T22" fmla="*/ 3 w 40"/>
                <a:gd name="T23" fmla="*/ 5 h 39"/>
                <a:gd name="T24" fmla="*/ 4 w 40"/>
                <a:gd name="T25" fmla="*/ 5 h 39"/>
                <a:gd name="T26" fmla="*/ 5 w 40"/>
                <a:gd name="T27" fmla="*/ 5 h 39"/>
                <a:gd name="T28" fmla="*/ 6 w 40"/>
                <a:gd name="T29" fmla="*/ 4 h 39"/>
                <a:gd name="T30" fmla="*/ 6 w 40"/>
                <a:gd name="T31" fmla="*/ 3 h 39"/>
                <a:gd name="T32" fmla="*/ 6 w 40"/>
                <a:gd name="T33" fmla="*/ 2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0" h="39">
                  <a:moveTo>
                    <a:pt x="39" y="14"/>
                  </a:moveTo>
                  <a:lnTo>
                    <a:pt x="36" y="7"/>
                  </a:lnTo>
                  <a:lnTo>
                    <a:pt x="29" y="2"/>
                  </a:lnTo>
                  <a:lnTo>
                    <a:pt x="22" y="0"/>
                  </a:lnTo>
                  <a:lnTo>
                    <a:pt x="14" y="1"/>
                  </a:lnTo>
                  <a:lnTo>
                    <a:pt x="7" y="4"/>
                  </a:lnTo>
                  <a:lnTo>
                    <a:pt x="2" y="11"/>
                  </a:lnTo>
                  <a:lnTo>
                    <a:pt x="0" y="18"/>
                  </a:lnTo>
                  <a:lnTo>
                    <a:pt x="1" y="26"/>
                  </a:lnTo>
                  <a:lnTo>
                    <a:pt x="5" y="32"/>
                  </a:lnTo>
                  <a:lnTo>
                    <a:pt x="12" y="37"/>
                  </a:lnTo>
                  <a:lnTo>
                    <a:pt x="18" y="39"/>
                  </a:lnTo>
                  <a:lnTo>
                    <a:pt x="26" y="38"/>
                  </a:lnTo>
                  <a:lnTo>
                    <a:pt x="33" y="34"/>
                  </a:lnTo>
                  <a:lnTo>
                    <a:pt x="38" y="29"/>
                  </a:lnTo>
                  <a:lnTo>
                    <a:pt x="40" y="22"/>
                  </a:lnTo>
                  <a:lnTo>
                    <a:pt x="39" y="14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25" name="Freeform 850"/>
            <p:cNvSpPr/>
            <p:nvPr/>
          </p:nvSpPr>
          <p:spPr bwMode="auto">
            <a:xfrm>
              <a:off x="2944" y="2499"/>
              <a:ext cx="26" cy="26"/>
            </a:xfrm>
            <a:custGeom>
              <a:avLst/>
              <a:gdLst>
                <a:gd name="T0" fmla="*/ 4 w 52"/>
                <a:gd name="T1" fmla="*/ 7 h 50"/>
                <a:gd name="T2" fmla="*/ 5 w 52"/>
                <a:gd name="T3" fmla="*/ 7 h 50"/>
                <a:gd name="T4" fmla="*/ 6 w 52"/>
                <a:gd name="T5" fmla="*/ 6 h 50"/>
                <a:gd name="T6" fmla="*/ 7 w 52"/>
                <a:gd name="T7" fmla="*/ 5 h 50"/>
                <a:gd name="T8" fmla="*/ 7 w 52"/>
                <a:gd name="T9" fmla="*/ 4 h 50"/>
                <a:gd name="T10" fmla="*/ 7 w 52"/>
                <a:gd name="T11" fmla="*/ 2 h 50"/>
                <a:gd name="T12" fmla="*/ 6 w 52"/>
                <a:gd name="T13" fmla="*/ 1 h 50"/>
                <a:gd name="T14" fmla="*/ 5 w 52"/>
                <a:gd name="T15" fmla="*/ 1 h 50"/>
                <a:gd name="T16" fmla="*/ 4 w 52"/>
                <a:gd name="T17" fmla="*/ 0 h 50"/>
                <a:gd name="T18" fmla="*/ 2 w 52"/>
                <a:gd name="T19" fmla="*/ 1 h 50"/>
                <a:gd name="T20" fmla="*/ 1 w 52"/>
                <a:gd name="T21" fmla="*/ 1 h 50"/>
                <a:gd name="T22" fmla="*/ 1 w 52"/>
                <a:gd name="T23" fmla="*/ 2 h 50"/>
                <a:gd name="T24" fmla="*/ 0 w 52"/>
                <a:gd name="T25" fmla="*/ 4 h 50"/>
                <a:gd name="T26" fmla="*/ 1 w 52"/>
                <a:gd name="T27" fmla="*/ 5 h 50"/>
                <a:gd name="T28" fmla="*/ 1 w 52"/>
                <a:gd name="T29" fmla="*/ 6 h 50"/>
                <a:gd name="T30" fmla="*/ 2 w 52"/>
                <a:gd name="T31" fmla="*/ 7 h 50"/>
                <a:gd name="T32" fmla="*/ 4 w 52"/>
                <a:gd name="T33" fmla="*/ 7 h 5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2" h="50">
                  <a:moveTo>
                    <a:pt x="26" y="50"/>
                  </a:moveTo>
                  <a:lnTo>
                    <a:pt x="37" y="48"/>
                  </a:lnTo>
                  <a:lnTo>
                    <a:pt x="45" y="42"/>
                  </a:lnTo>
                  <a:lnTo>
                    <a:pt x="49" y="34"/>
                  </a:lnTo>
                  <a:lnTo>
                    <a:pt x="52" y="25"/>
                  </a:lnTo>
                  <a:lnTo>
                    <a:pt x="49" y="15"/>
                  </a:lnTo>
                  <a:lnTo>
                    <a:pt x="45" y="6"/>
                  </a:lnTo>
                  <a:lnTo>
                    <a:pt x="37" y="2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6"/>
                  </a:lnTo>
                  <a:lnTo>
                    <a:pt x="2" y="15"/>
                  </a:lnTo>
                  <a:lnTo>
                    <a:pt x="0" y="25"/>
                  </a:lnTo>
                  <a:lnTo>
                    <a:pt x="2" y="34"/>
                  </a:lnTo>
                  <a:lnTo>
                    <a:pt x="8" y="42"/>
                  </a:lnTo>
                  <a:lnTo>
                    <a:pt x="16" y="48"/>
                  </a:lnTo>
                  <a:lnTo>
                    <a:pt x="26" y="5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26" name="Freeform 851"/>
            <p:cNvSpPr/>
            <p:nvPr/>
          </p:nvSpPr>
          <p:spPr bwMode="auto">
            <a:xfrm>
              <a:off x="2930" y="2414"/>
              <a:ext cx="56" cy="78"/>
            </a:xfrm>
            <a:custGeom>
              <a:avLst/>
              <a:gdLst>
                <a:gd name="T0" fmla="*/ 8 w 113"/>
                <a:gd name="T1" fmla="*/ 20 h 156"/>
                <a:gd name="T2" fmla="*/ 5 w 113"/>
                <a:gd name="T3" fmla="*/ 20 h 156"/>
                <a:gd name="T4" fmla="*/ 4 w 113"/>
                <a:gd name="T5" fmla="*/ 19 h 156"/>
                <a:gd name="T6" fmla="*/ 3 w 113"/>
                <a:gd name="T7" fmla="*/ 17 h 156"/>
                <a:gd name="T8" fmla="*/ 2 w 113"/>
                <a:gd name="T9" fmla="*/ 14 h 156"/>
                <a:gd name="T10" fmla="*/ 0 w 113"/>
                <a:gd name="T11" fmla="*/ 10 h 156"/>
                <a:gd name="T12" fmla="*/ 0 w 113"/>
                <a:gd name="T13" fmla="*/ 7 h 156"/>
                <a:gd name="T14" fmla="*/ 0 w 113"/>
                <a:gd name="T15" fmla="*/ 3 h 156"/>
                <a:gd name="T16" fmla="*/ 2 w 113"/>
                <a:gd name="T17" fmla="*/ 1 h 156"/>
                <a:gd name="T18" fmla="*/ 6 w 113"/>
                <a:gd name="T19" fmla="*/ 0 h 156"/>
                <a:gd name="T20" fmla="*/ 11 w 113"/>
                <a:gd name="T21" fmla="*/ 1 h 156"/>
                <a:gd name="T22" fmla="*/ 13 w 113"/>
                <a:gd name="T23" fmla="*/ 3 h 156"/>
                <a:gd name="T24" fmla="*/ 14 w 113"/>
                <a:gd name="T25" fmla="*/ 7 h 156"/>
                <a:gd name="T26" fmla="*/ 13 w 113"/>
                <a:gd name="T27" fmla="*/ 10 h 156"/>
                <a:gd name="T28" fmla="*/ 12 w 113"/>
                <a:gd name="T29" fmla="*/ 14 h 156"/>
                <a:gd name="T30" fmla="*/ 10 w 113"/>
                <a:gd name="T31" fmla="*/ 17 h 156"/>
                <a:gd name="T32" fmla="*/ 9 w 113"/>
                <a:gd name="T33" fmla="*/ 19 h 156"/>
                <a:gd name="T34" fmla="*/ 8 w 113"/>
                <a:gd name="T35" fmla="*/ 20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27" name="Freeform 852"/>
            <p:cNvSpPr/>
            <p:nvPr/>
          </p:nvSpPr>
          <p:spPr bwMode="auto">
            <a:xfrm>
              <a:off x="2930" y="2414"/>
              <a:ext cx="56" cy="78"/>
            </a:xfrm>
            <a:custGeom>
              <a:avLst/>
              <a:gdLst>
                <a:gd name="T0" fmla="*/ 8 w 113"/>
                <a:gd name="T1" fmla="*/ 20 h 156"/>
                <a:gd name="T2" fmla="*/ 5 w 113"/>
                <a:gd name="T3" fmla="*/ 20 h 156"/>
                <a:gd name="T4" fmla="*/ 4 w 113"/>
                <a:gd name="T5" fmla="*/ 19 h 156"/>
                <a:gd name="T6" fmla="*/ 3 w 113"/>
                <a:gd name="T7" fmla="*/ 17 h 156"/>
                <a:gd name="T8" fmla="*/ 2 w 113"/>
                <a:gd name="T9" fmla="*/ 14 h 156"/>
                <a:gd name="T10" fmla="*/ 0 w 113"/>
                <a:gd name="T11" fmla="*/ 10 h 156"/>
                <a:gd name="T12" fmla="*/ 0 w 113"/>
                <a:gd name="T13" fmla="*/ 7 h 156"/>
                <a:gd name="T14" fmla="*/ 0 w 113"/>
                <a:gd name="T15" fmla="*/ 3 h 156"/>
                <a:gd name="T16" fmla="*/ 2 w 113"/>
                <a:gd name="T17" fmla="*/ 1 h 156"/>
                <a:gd name="T18" fmla="*/ 6 w 113"/>
                <a:gd name="T19" fmla="*/ 0 h 156"/>
                <a:gd name="T20" fmla="*/ 11 w 113"/>
                <a:gd name="T21" fmla="*/ 1 h 156"/>
                <a:gd name="T22" fmla="*/ 13 w 113"/>
                <a:gd name="T23" fmla="*/ 3 h 156"/>
                <a:gd name="T24" fmla="*/ 14 w 113"/>
                <a:gd name="T25" fmla="*/ 7 h 156"/>
                <a:gd name="T26" fmla="*/ 13 w 113"/>
                <a:gd name="T27" fmla="*/ 10 h 156"/>
                <a:gd name="T28" fmla="*/ 12 w 113"/>
                <a:gd name="T29" fmla="*/ 14 h 156"/>
                <a:gd name="T30" fmla="*/ 10 w 113"/>
                <a:gd name="T31" fmla="*/ 17 h 156"/>
                <a:gd name="T32" fmla="*/ 9 w 113"/>
                <a:gd name="T33" fmla="*/ 19 h 156"/>
                <a:gd name="T34" fmla="*/ 8 w 113"/>
                <a:gd name="T35" fmla="*/ 20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28" name="Freeform 853"/>
            <p:cNvSpPr/>
            <p:nvPr/>
          </p:nvSpPr>
          <p:spPr bwMode="auto">
            <a:xfrm>
              <a:off x="2972" y="2447"/>
              <a:ext cx="76" cy="61"/>
            </a:xfrm>
            <a:custGeom>
              <a:avLst/>
              <a:gdLst>
                <a:gd name="T0" fmla="*/ 2 w 152"/>
                <a:gd name="T1" fmla="*/ 15 h 123"/>
                <a:gd name="T2" fmla="*/ 0 w 152"/>
                <a:gd name="T3" fmla="*/ 12 h 123"/>
                <a:gd name="T4" fmla="*/ 1 w 152"/>
                <a:gd name="T5" fmla="*/ 11 h 123"/>
                <a:gd name="T6" fmla="*/ 2 w 152"/>
                <a:gd name="T7" fmla="*/ 9 h 123"/>
                <a:gd name="T8" fmla="*/ 4 w 152"/>
                <a:gd name="T9" fmla="*/ 6 h 123"/>
                <a:gd name="T10" fmla="*/ 6 w 152"/>
                <a:gd name="T11" fmla="*/ 3 h 123"/>
                <a:gd name="T12" fmla="*/ 9 w 152"/>
                <a:gd name="T13" fmla="*/ 1 h 123"/>
                <a:gd name="T14" fmla="*/ 12 w 152"/>
                <a:gd name="T15" fmla="*/ 0 h 123"/>
                <a:gd name="T16" fmla="*/ 15 w 152"/>
                <a:gd name="T17" fmla="*/ 0 h 123"/>
                <a:gd name="T18" fmla="*/ 18 w 152"/>
                <a:gd name="T19" fmla="*/ 4 h 123"/>
                <a:gd name="T20" fmla="*/ 19 w 152"/>
                <a:gd name="T21" fmla="*/ 6 h 123"/>
                <a:gd name="T22" fmla="*/ 19 w 152"/>
                <a:gd name="T23" fmla="*/ 8 h 123"/>
                <a:gd name="T24" fmla="*/ 19 w 152"/>
                <a:gd name="T25" fmla="*/ 9 h 123"/>
                <a:gd name="T26" fmla="*/ 19 w 152"/>
                <a:gd name="T27" fmla="*/ 11 h 123"/>
                <a:gd name="T28" fmla="*/ 18 w 152"/>
                <a:gd name="T29" fmla="*/ 12 h 123"/>
                <a:gd name="T30" fmla="*/ 16 w 152"/>
                <a:gd name="T31" fmla="*/ 13 h 123"/>
                <a:gd name="T32" fmla="*/ 15 w 152"/>
                <a:gd name="T33" fmla="*/ 14 h 123"/>
                <a:gd name="T34" fmla="*/ 13 w 152"/>
                <a:gd name="T35" fmla="*/ 14 h 123"/>
                <a:gd name="T36" fmla="*/ 11 w 152"/>
                <a:gd name="T37" fmla="*/ 15 h 123"/>
                <a:gd name="T38" fmla="*/ 9 w 152"/>
                <a:gd name="T39" fmla="*/ 15 h 123"/>
                <a:gd name="T40" fmla="*/ 7 w 152"/>
                <a:gd name="T41" fmla="*/ 15 h 123"/>
                <a:gd name="T42" fmla="*/ 6 w 152"/>
                <a:gd name="T43" fmla="*/ 15 h 123"/>
                <a:gd name="T44" fmla="*/ 4 w 152"/>
                <a:gd name="T45" fmla="*/ 15 h 123"/>
                <a:gd name="T46" fmla="*/ 3 w 152"/>
                <a:gd name="T47" fmla="*/ 15 h 123"/>
                <a:gd name="T48" fmla="*/ 2 w 152"/>
                <a:gd name="T49" fmla="*/ 15 h 123"/>
                <a:gd name="T50" fmla="*/ 2 w 152"/>
                <a:gd name="T51" fmla="*/ 15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52" h="123">
                  <a:moveTo>
                    <a:pt x="13" y="122"/>
                  </a:moveTo>
                  <a:lnTo>
                    <a:pt x="0" y="100"/>
                  </a:lnTo>
                  <a:lnTo>
                    <a:pt x="4" y="93"/>
                  </a:lnTo>
                  <a:lnTo>
                    <a:pt x="14" y="75"/>
                  </a:lnTo>
                  <a:lnTo>
                    <a:pt x="29" y="52"/>
                  </a:lnTo>
                  <a:lnTo>
                    <a:pt x="48" y="27"/>
                  </a:lnTo>
                  <a:lnTo>
                    <a:pt x="70" y="9"/>
                  </a:lnTo>
                  <a:lnTo>
                    <a:pt x="93" y="0"/>
                  </a:lnTo>
                  <a:lnTo>
                    <a:pt x="118" y="5"/>
                  </a:lnTo>
                  <a:lnTo>
                    <a:pt x="141" y="32"/>
                  </a:lnTo>
                  <a:lnTo>
                    <a:pt x="149" y="50"/>
                  </a:lnTo>
                  <a:lnTo>
                    <a:pt x="152" y="65"/>
                  </a:lnTo>
                  <a:lnTo>
                    <a:pt x="151" y="79"/>
                  </a:lnTo>
                  <a:lnTo>
                    <a:pt x="146" y="91"/>
                  </a:lnTo>
                  <a:lnTo>
                    <a:pt x="138" y="99"/>
                  </a:lnTo>
                  <a:lnTo>
                    <a:pt x="127" y="107"/>
                  </a:lnTo>
                  <a:lnTo>
                    <a:pt x="114" y="113"/>
                  </a:lnTo>
                  <a:lnTo>
                    <a:pt x="99" y="116"/>
                  </a:lnTo>
                  <a:lnTo>
                    <a:pt x="84" y="120"/>
                  </a:lnTo>
                  <a:lnTo>
                    <a:pt x="69" y="121"/>
                  </a:lnTo>
                  <a:lnTo>
                    <a:pt x="54" y="122"/>
                  </a:lnTo>
                  <a:lnTo>
                    <a:pt x="42" y="123"/>
                  </a:lnTo>
                  <a:lnTo>
                    <a:pt x="30" y="123"/>
                  </a:lnTo>
                  <a:lnTo>
                    <a:pt x="21" y="122"/>
                  </a:lnTo>
                  <a:lnTo>
                    <a:pt x="15" y="122"/>
                  </a:lnTo>
                  <a:lnTo>
                    <a:pt x="13" y="12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29" name="Freeform 854"/>
            <p:cNvSpPr/>
            <p:nvPr/>
          </p:nvSpPr>
          <p:spPr bwMode="auto">
            <a:xfrm>
              <a:off x="2972" y="2517"/>
              <a:ext cx="76" cy="61"/>
            </a:xfrm>
            <a:custGeom>
              <a:avLst/>
              <a:gdLst>
                <a:gd name="T0" fmla="*/ 0 w 153"/>
                <a:gd name="T1" fmla="*/ 3 h 122"/>
                <a:gd name="T2" fmla="*/ 1 w 153"/>
                <a:gd name="T3" fmla="*/ 1 h 122"/>
                <a:gd name="T4" fmla="*/ 1 w 153"/>
                <a:gd name="T5" fmla="*/ 1 h 122"/>
                <a:gd name="T6" fmla="*/ 2 w 153"/>
                <a:gd name="T7" fmla="*/ 1 h 122"/>
                <a:gd name="T8" fmla="*/ 3 w 153"/>
                <a:gd name="T9" fmla="*/ 0 h 122"/>
                <a:gd name="T10" fmla="*/ 5 w 153"/>
                <a:gd name="T11" fmla="*/ 0 h 122"/>
                <a:gd name="T12" fmla="*/ 6 w 153"/>
                <a:gd name="T13" fmla="*/ 1 h 122"/>
                <a:gd name="T14" fmla="*/ 8 w 153"/>
                <a:gd name="T15" fmla="*/ 1 h 122"/>
                <a:gd name="T16" fmla="*/ 10 w 153"/>
                <a:gd name="T17" fmla="*/ 1 h 122"/>
                <a:gd name="T18" fmla="*/ 12 w 153"/>
                <a:gd name="T19" fmla="*/ 1 h 122"/>
                <a:gd name="T20" fmla="*/ 14 w 153"/>
                <a:gd name="T21" fmla="*/ 2 h 122"/>
                <a:gd name="T22" fmla="*/ 15 w 153"/>
                <a:gd name="T23" fmla="*/ 2 h 122"/>
                <a:gd name="T24" fmla="*/ 17 w 153"/>
                <a:gd name="T25" fmla="*/ 3 h 122"/>
                <a:gd name="T26" fmla="*/ 18 w 153"/>
                <a:gd name="T27" fmla="*/ 4 h 122"/>
                <a:gd name="T28" fmla="*/ 19 w 153"/>
                <a:gd name="T29" fmla="*/ 6 h 122"/>
                <a:gd name="T30" fmla="*/ 19 w 153"/>
                <a:gd name="T31" fmla="*/ 7 h 122"/>
                <a:gd name="T32" fmla="*/ 18 w 153"/>
                <a:gd name="T33" fmla="*/ 9 h 122"/>
                <a:gd name="T34" fmla="*/ 17 w 153"/>
                <a:gd name="T35" fmla="*/ 12 h 122"/>
                <a:gd name="T36" fmla="*/ 14 w 153"/>
                <a:gd name="T37" fmla="*/ 15 h 122"/>
                <a:gd name="T38" fmla="*/ 11 w 153"/>
                <a:gd name="T39" fmla="*/ 16 h 122"/>
                <a:gd name="T40" fmla="*/ 8 w 153"/>
                <a:gd name="T41" fmla="*/ 15 h 122"/>
                <a:gd name="T42" fmla="*/ 6 w 153"/>
                <a:gd name="T43" fmla="*/ 12 h 122"/>
                <a:gd name="T44" fmla="*/ 3 w 153"/>
                <a:gd name="T45" fmla="*/ 9 h 122"/>
                <a:gd name="T46" fmla="*/ 1 w 153"/>
                <a:gd name="T47" fmla="*/ 6 h 122"/>
                <a:gd name="T48" fmla="*/ 0 w 153"/>
                <a:gd name="T49" fmla="*/ 4 h 122"/>
                <a:gd name="T50" fmla="*/ 0 w 153"/>
                <a:gd name="T51" fmla="*/ 3 h 12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53" h="122">
                  <a:moveTo>
                    <a:pt x="0" y="23"/>
                  </a:moveTo>
                  <a:lnTo>
                    <a:pt x="13" y="1"/>
                  </a:lnTo>
                  <a:lnTo>
                    <a:pt x="15" y="1"/>
                  </a:lnTo>
                  <a:lnTo>
                    <a:pt x="21" y="1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4" y="1"/>
                  </a:lnTo>
                  <a:lnTo>
                    <a:pt x="69" y="2"/>
                  </a:lnTo>
                  <a:lnTo>
                    <a:pt x="84" y="4"/>
                  </a:lnTo>
                  <a:lnTo>
                    <a:pt x="99" y="7"/>
                  </a:lnTo>
                  <a:lnTo>
                    <a:pt x="114" y="10"/>
                  </a:lnTo>
                  <a:lnTo>
                    <a:pt x="127" y="16"/>
                  </a:lnTo>
                  <a:lnTo>
                    <a:pt x="138" y="23"/>
                  </a:lnTo>
                  <a:lnTo>
                    <a:pt x="146" y="32"/>
                  </a:lnTo>
                  <a:lnTo>
                    <a:pt x="152" y="43"/>
                  </a:lnTo>
                  <a:lnTo>
                    <a:pt x="153" y="55"/>
                  </a:lnTo>
                  <a:lnTo>
                    <a:pt x="150" y="70"/>
                  </a:lnTo>
                  <a:lnTo>
                    <a:pt x="142" y="89"/>
                  </a:lnTo>
                  <a:lnTo>
                    <a:pt x="118" y="115"/>
                  </a:lnTo>
                  <a:lnTo>
                    <a:pt x="93" y="122"/>
                  </a:lnTo>
                  <a:lnTo>
                    <a:pt x="70" y="114"/>
                  </a:lnTo>
                  <a:lnTo>
                    <a:pt x="48" y="95"/>
                  </a:lnTo>
                  <a:lnTo>
                    <a:pt x="29" y="72"/>
                  </a:lnTo>
                  <a:lnTo>
                    <a:pt x="14" y="48"/>
                  </a:lnTo>
                  <a:lnTo>
                    <a:pt x="4" y="30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30" name="Freeform 855"/>
            <p:cNvSpPr/>
            <p:nvPr/>
          </p:nvSpPr>
          <p:spPr bwMode="auto">
            <a:xfrm>
              <a:off x="2930" y="2532"/>
              <a:ext cx="55" cy="78"/>
            </a:xfrm>
            <a:custGeom>
              <a:avLst/>
              <a:gdLst>
                <a:gd name="T0" fmla="*/ 5 w 112"/>
                <a:gd name="T1" fmla="*/ 0 h 156"/>
                <a:gd name="T2" fmla="*/ 8 w 112"/>
                <a:gd name="T3" fmla="*/ 0 h 156"/>
                <a:gd name="T4" fmla="*/ 9 w 112"/>
                <a:gd name="T5" fmla="*/ 1 h 156"/>
                <a:gd name="T6" fmla="*/ 10 w 112"/>
                <a:gd name="T7" fmla="*/ 3 h 156"/>
                <a:gd name="T8" fmla="*/ 11 w 112"/>
                <a:gd name="T9" fmla="*/ 7 h 156"/>
                <a:gd name="T10" fmla="*/ 13 w 112"/>
                <a:gd name="T11" fmla="*/ 10 h 156"/>
                <a:gd name="T12" fmla="*/ 13 w 112"/>
                <a:gd name="T13" fmla="*/ 14 h 156"/>
                <a:gd name="T14" fmla="*/ 13 w 112"/>
                <a:gd name="T15" fmla="*/ 17 h 156"/>
                <a:gd name="T16" fmla="*/ 11 w 112"/>
                <a:gd name="T17" fmla="*/ 19 h 156"/>
                <a:gd name="T18" fmla="*/ 7 w 112"/>
                <a:gd name="T19" fmla="*/ 20 h 156"/>
                <a:gd name="T20" fmla="*/ 2 w 112"/>
                <a:gd name="T21" fmla="*/ 19 h 156"/>
                <a:gd name="T22" fmla="*/ 0 w 112"/>
                <a:gd name="T23" fmla="*/ 17 h 156"/>
                <a:gd name="T24" fmla="*/ 0 w 112"/>
                <a:gd name="T25" fmla="*/ 14 h 156"/>
                <a:gd name="T26" fmla="*/ 0 w 112"/>
                <a:gd name="T27" fmla="*/ 10 h 156"/>
                <a:gd name="T28" fmla="*/ 1 w 112"/>
                <a:gd name="T29" fmla="*/ 7 h 156"/>
                <a:gd name="T30" fmla="*/ 3 w 112"/>
                <a:gd name="T31" fmla="*/ 3 h 156"/>
                <a:gd name="T32" fmla="*/ 4 w 112"/>
                <a:gd name="T33" fmla="*/ 1 h 156"/>
                <a:gd name="T34" fmla="*/ 5 w 112"/>
                <a:gd name="T35" fmla="*/ 0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12" h="156">
                  <a:moveTo>
                    <a:pt x="43" y="0"/>
                  </a:moveTo>
                  <a:lnTo>
                    <a:pt x="68" y="0"/>
                  </a:lnTo>
                  <a:lnTo>
                    <a:pt x="73" y="7"/>
                  </a:lnTo>
                  <a:lnTo>
                    <a:pt x="83" y="24"/>
                  </a:lnTo>
                  <a:lnTo>
                    <a:pt x="96" y="50"/>
                  </a:lnTo>
                  <a:lnTo>
                    <a:pt x="106" y="77"/>
                  </a:lnTo>
                  <a:lnTo>
                    <a:pt x="112" y="106"/>
                  </a:lnTo>
                  <a:lnTo>
                    <a:pt x="108" y="131"/>
                  </a:lnTo>
                  <a:lnTo>
                    <a:pt x="91" y="149"/>
                  </a:lnTo>
                  <a:lnTo>
                    <a:pt x="56" y="156"/>
                  </a:lnTo>
                  <a:lnTo>
                    <a:pt x="22" y="149"/>
                  </a:lnTo>
                  <a:lnTo>
                    <a:pt x="4" y="131"/>
                  </a:lnTo>
                  <a:lnTo>
                    <a:pt x="0" y="106"/>
                  </a:lnTo>
                  <a:lnTo>
                    <a:pt x="5" y="77"/>
                  </a:lnTo>
                  <a:lnTo>
                    <a:pt x="15" y="50"/>
                  </a:lnTo>
                  <a:lnTo>
                    <a:pt x="28" y="24"/>
                  </a:lnTo>
                  <a:lnTo>
                    <a:pt x="38" y="7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31" name="Freeform 856"/>
            <p:cNvSpPr/>
            <p:nvPr/>
          </p:nvSpPr>
          <p:spPr bwMode="auto">
            <a:xfrm>
              <a:off x="2868" y="2515"/>
              <a:ext cx="75" cy="62"/>
            </a:xfrm>
            <a:custGeom>
              <a:avLst/>
              <a:gdLst>
                <a:gd name="T0" fmla="*/ 17 w 151"/>
                <a:gd name="T1" fmla="*/ 1 h 123"/>
                <a:gd name="T2" fmla="*/ 18 w 151"/>
                <a:gd name="T3" fmla="*/ 3 h 123"/>
                <a:gd name="T4" fmla="*/ 18 w 151"/>
                <a:gd name="T5" fmla="*/ 4 h 123"/>
                <a:gd name="T6" fmla="*/ 17 w 151"/>
                <a:gd name="T7" fmla="*/ 6 h 123"/>
                <a:gd name="T8" fmla="*/ 15 w 151"/>
                <a:gd name="T9" fmla="*/ 9 h 123"/>
                <a:gd name="T10" fmla="*/ 12 w 151"/>
                <a:gd name="T11" fmla="*/ 12 h 123"/>
                <a:gd name="T12" fmla="*/ 10 w 151"/>
                <a:gd name="T13" fmla="*/ 15 h 123"/>
                <a:gd name="T14" fmla="*/ 7 w 151"/>
                <a:gd name="T15" fmla="*/ 16 h 123"/>
                <a:gd name="T16" fmla="*/ 4 w 151"/>
                <a:gd name="T17" fmla="*/ 15 h 123"/>
                <a:gd name="T18" fmla="*/ 1 w 151"/>
                <a:gd name="T19" fmla="*/ 12 h 123"/>
                <a:gd name="T20" fmla="*/ 0 w 151"/>
                <a:gd name="T21" fmla="*/ 9 h 123"/>
                <a:gd name="T22" fmla="*/ 0 w 151"/>
                <a:gd name="T23" fmla="*/ 8 h 123"/>
                <a:gd name="T24" fmla="*/ 0 w 151"/>
                <a:gd name="T25" fmla="*/ 6 h 123"/>
                <a:gd name="T26" fmla="*/ 0 w 151"/>
                <a:gd name="T27" fmla="*/ 4 h 123"/>
                <a:gd name="T28" fmla="*/ 1 w 151"/>
                <a:gd name="T29" fmla="*/ 3 h 123"/>
                <a:gd name="T30" fmla="*/ 3 w 151"/>
                <a:gd name="T31" fmla="*/ 2 h 123"/>
                <a:gd name="T32" fmla="*/ 4 w 151"/>
                <a:gd name="T33" fmla="*/ 2 h 123"/>
                <a:gd name="T34" fmla="*/ 6 w 151"/>
                <a:gd name="T35" fmla="*/ 1 h 123"/>
                <a:gd name="T36" fmla="*/ 8 w 151"/>
                <a:gd name="T37" fmla="*/ 1 h 123"/>
                <a:gd name="T38" fmla="*/ 10 w 151"/>
                <a:gd name="T39" fmla="*/ 1 h 123"/>
                <a:gd name="T40" fmla="*/ 12 w 151"/>
                <a:gd name="T41" fmla="*/ 1 h 123"/>
                <a:gd name="T42" fmla="*/ 13 w 151"/>
                <a:gd name="T43" fmla="*/ 0 h 123"/>
                <a:gd name="T44" fmla="*/ 15 w 151"/>
                <a:gd name="T45" fmla="*/ 0 h 123"/>
                <a:gd name="T46" fmla="*/ 16 w 151"/>
                <a:gd name="T47" fmla="*/ 1 h 123"/>
                <a:gd name="T48" fmla="*/ 17 w 151"/>
                <a:gd name="T49" fmla="*/ 1 h 123"/>
                <a:gd name="T50" fmla="*/ 17 w 151"/>
                <a:gd name="T51" fmla="*/ 1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51" h="123">
                  <a:moveTo>
                    <a:pt x="138" y="1"/>
                  </a:moveTo>
                  <a:lnTo>
                    <a:pt x="151" y="23"/>
                  </a:lnTo>
                  <a:lnTo>
                    <a:pt x="147" y="30"/>
                  </a:lnTo>
                  <a:lnTo>
                    <a:pt x="137" y="48"/>
                  </a:lnTo>
                  <a:lnTo>
                    <a:pt x="122" y="71"/>
                  </a:lnTo>
                  <a:lnTo>
                    <a:pt x="103" y="95"/>
                  </a:lnTo>
                  <a:lnTo>
                    <a:pt x="82" y="114"/>
                  </a:lnTo>
                  <a:lnTo>
                    <a:pt x="57" y="123"/>
                  </a:lnTo>
                  <a:lnTo>
                    <a:pt x="34" y="117"/>
                  </a:lnTo>
                  <a:lnTo>
                    <a:pt x="11" y="91"/>
                  </a:lnTo>
                  <a:lnTo>
                    <a:pt x="3" y="72"/>
                  </a:lnTo>
                  <a:lnTo>
                    <a:pt x="0" y="57"/>
                  </a:lnTo>
                  <a:lnTo>
                    <a:pt x="0" y="44"/>
                  </a:lnTo>
                  <a:lnTo>
                    <a:pt x="6" y="32"/>
                  </a:lnTo>
                  <a:lnTo>
                    <a:pt x="14" y="24"/>
                  </a:lnTo>
                  <a:lnTo>
                    <a:pt x="25" y="16"/>
                  </a:lnTo>
                  <a:lnTo>
                    <a:pt x="38" y="10"/>
                  </a:lnTo>
                  <a:lnTo>
                    <a:pt x="52" y="7"/>
                  </a:lnTo>
                  <a:lnTo>
                    <a:pt x="67" y="3"/>
                  </a:lnTo>
                  <a:lnTo>
                    <a:pt x="82" y="2"/>
                  </a:lnTo>
                  <a:lnTo>
                    <a:pt x="97" y="1"/>
                  </a:lnTo>
                  <a:lnTo>
                    <a:pt x="109" y="0"/>
                  </a:lnTo>
                  <a:lnTo>
                    <a:pt x="121" y="0"/>
                  </a:lnTo>
                  <a:lnTo>
                    <a:pt x="130" y="1"/>
                  </a:lnTo>
                  <a:lnTo>
                    <a:pt x="136" y="1"/>
                  </a:lnTo>
                  <a:lnTo>
                    <a:pt x="138" y="1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32" name="Freeform 857"/>
            <p:cNvSpPr/>
            <p:nvPr/>
          </p:nvSpPr>
          <p:spPr bwMode="auto">
            <a:xfrm>
              <a:off x="2867" y="2446"/>
              <a:ext cx="76" cy="62"/>
            </a:xfrm>
            <a:custGeom>
              <a:avLst/>
              <a:gdLst>
                <a:gd name="T0" fmla="*/ 19 w 152"/>
                <a:gd name="T1" fmla="*/ 13 h 123"/>
                <a:gd name="T2" fmla="*/ 18 w 152"/>
                <a:gd name="T3" fmla="*/ 16 h 123"/>
                <a:gd name="T4" fmla="*/ 18 w 152"/>
                <a:gd name="T5" fmla="*/ 16 h 123"/>
                <a:gd name="T6" fmla="*/ 17 w 152"/>
                <a:gd name="T7" fmla="*/ 16 h 123"/>
                <a:gd name="T8" fmla="*/ 16 w 152"/>
                <a:gd name="T9" fmla="*/ 16 h 123"/>
                <a:gd name="T10" fmla="*/ 14 w 152"/>
                <a:gd name="T11" fmla="*/ 16 h 123"/>
                <a:gd name="T12" fmla="*/ 13 w 152"/>
                <a:gd name="T13" fmla="*/ 16 h 123"/>
                <a:gd name="T14" fmla="*/ 11 w 152"/>
                <a:gd name="T15" fmla="*/ 16 h 123"/>
                <a:gd name="T16" fmla="*/ 9 w 152"/>
                <a:gd name="T17" fmla="*/ 15 h 123"/>
                <a:gd name="T18" fmla="*/ 7 w 152"/>
                <a:gd name="T19" fmla="*/ 15 h 123"/>
                <a:gd name="T20" fmla="*/ 5 w 152"/>
                <a:gd name="T21" fmla="*/ 14 h 123"/>
                <a:gd name="T22" fmla="*/ 4 w 152"/>
                <a:gd name="T23" fmla="*/ 14 h 123"/>
                <a:gd name="T24" fmla="*/ 2 w 152"/>
                <a:gd name="T25" fmla="*/ 13 h 123"/>
                <a:gd name="T26" fmla="*/ 1 w 152"/>
                <a:gd name="T27" fmla="*/ 12 h 123"/>
                <a:gd name="T28" fmla="*/ 1 w 152"/>
                <a:gd name="T29" fmla="*/ 10 h 123"/>
                <a:gd name="T30" fmla="*/ 0 w 152"/>
                <a:gd name="T31" fmla="*/ 9 h 123"/>
                <a:gd name="T32" fmla="*/ 1 w 152"/>
                <a:gd name="T33" fmla="*/ 7 h 123"/>
                <a:gd name="T34" fmla="*/ 2 w 152"/>
                <a:gd name="T35" fmla="*/ 5 h 123"/>
                <a:gd name="T36" fmla="*/ 5 w 152"/>
                <a:gd name="T37" fmla="*/ 1 h 123"/>
                <a:gd name="T38" fmla="*/ 8 w 152"/>
                <a:gd name="T39" fmla="*/ 0 h 123"/>
                <a:gd name="T40" fmla="*/ 11 w 152"/>
                <a:gd name="T41" fmla="*/ 1 h 123"/>
                <a:gd name="T42" fmla="*/ 13 w 152"/>
                <a:gd name="T43" fmla="*/ 4 h 123"/>
                <a:gd name="T44" fmla="*/ 16 w 152"/>
                <a:gd name="T45" fmla="*/ 7 h 123"/>
                <a:gd name="T46" fmla="*/ 18 w 152"/>
                <a:gd name="T47" fmla="*/ 10 h 123"/>
                <a:gd name="T48" fmla="*/ 19 w 152"/>
                <a:gd name="T49" fmla="*/ 12 h 123"/>
                <a:gd name="T50" fmla="*/ 19 w 152"/>
                <a:gd name="T51" fmla="*/ 13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52" h="123">
                  <a:moveTo>
                    <a:pt x="152" y="99"/>
                  </a:moveTo>
                  <a:lnTo>
                    <a:pt x="139" y="122"/>
                  </a:lnTo>
                  <a:lnTo>
                    <a:pt x="137" y="122"/>
                  </a:lnTo>
                  <a:lnTo>
                    <a:pt x="131" y="122"/>
                  </a:lnTo>
                  <a:lnTo>
                    <a:pt x="122" y="123"/>
                  </a:lnTo>
                  <a:lnTo>
                    <a:pt x="110" y="122"/>
                  </a:lnTo>
                  <a:lnTo>
                    <a:pt x="98" y="122"/>
                  </a:lnTo>
                  <a:lnTo>
                    <a:pt x="83" y="121"/>
                  </a:lnTo>
                  <a:lnTo>
                    <a:pt x="68" y="118"/>
                  </a:lnTo>
                  <a:lnTo>
                    <a:pt x="53" y="116"/>
                  </a:lnTo>
                  <a:lnTo>
                    <a:pt x="39" y="111"/>
                  </a:lnTo>
                  <a:lnTo>
                    <a:pt x="26" y="106"/>
                  </a:lnTo>
                  <a:lnTo>
                    <a:pt x="15" y="99"/>
                  </a:lnTo>
                  <a:lnTo>
                    <a:pt x="7" y="91"/>
                  </a:lnTo>
                  <a:lnTo>
                    <a:pt x="1" y="79"/>
                  </a:lnTo>
                  <a:lnTo>
                    <a:pt x="0" y="66"/>
                  </a:lnTo>
                  <a:lnTo>
                    <a:pt x="3" y="51"/>
                  </a:lnTo>
                  <a:lnTo>
                    <a:pt x="11" y="33"/>
                  </a:lnTo>
                  <a:lnTo>
                    <a:pt x="34" y="6"/>
                  </a:lnTo>
                  <a:lnTo>
                    <a:pt x="58" y="0"/>
                  </a:lnTo>
                  <a:lnTo>
                    <a:pt x="83" y="8"/>
                  </a:lnTo>
                  <a:lnTo>
                    <a:pt x="104" y="27"/>
                  </a:lnTo>
                  <a:lnTo>
                    <a:pt x="123" y="50"/>
                  </a:lnTo>
                  <a:lnTo>
                    <a:pt x="138" y="73"/>
                  </a:lnTo>
                  <a:lnTo>
                    <a:pt x="148" y="92"/>
                  </a:lnTo>
                  <a:lnTo>
                    <a:pt x="152" y="99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33" name="Freeform 858"/>
            <p:cNvSpPr/>
            <p:nvPr/>
          </p:nvSpPr>
          <p:spPr bwMode="auto">
            <a:xfrm>
              <a:off x="2555" y="2447"/>
              <a:ext cx="68" cy="74"/>
            </a:xfrm>
            <a:custGeom>
              <a:avLst/>
              <a:gdLst>
                <a:gd name="T0" fmla="*/ 1 w 136"/>
                <a:gd name="T1" fmla="*/ 9 h 148"/>
                <a:gd name="T2" fmla="*/ 0 w 136"/>
                <a:gd name="T3" fmla="*/ 6 h 148"/>
                <a:gd name="T4" fmla="*/ 1 w 136"/>
                <a:gd name="T5" fmla="*/ 5 h 148"/>
                <a:gd name="T6" fmla="*/ 2 w 136"/>
                <a:gd name="T7" fmla="*/ 4 h 148"/>
                <a:gd name="T8" fmla="*/ 3 w 136"/>
                <a:gd name="T9" fmla="*/ 4 h 148"/>
                <a:gd name="T10" fmla="*/ 5 w 136"/>
                <a:gd name="T11" fmla="*/ 4 h 148"/>
                <a:gd name="T12" fmla="*/ 6 w 136"/>
                <a:gd name="T13" fmla="*/ 2 h 148"/>
                <a:gd name="T14" fmla="*/ 8 w 136"/>
                <a:gd name="T15" fmla="*/ 1 h 148"/>
                <a:gd name="T16" fmla="*/ 10 w 136"/>
                <a:gd name="T17" fmla="*/ 1 h 148"/>
                <a:gd name="T18" fmla="*/ 12 w 136"/>
                <a:gd name="T19" fmla="*/ 2 h 148"/>
                <a:gd name="T20" fmla="*/ 13 w 136"/>
                <a:gd name="T21" fmla="*/ 3 h 148"/>
                <a:gd name="T22" fmla="*/ 14 w 136"/>
                <a:gd name="T23" fmla="*/ 3 h 148"/>
                <a:gd name="T24" fmla="*/ 16 w 136"/>
                <a:gd name="T25" fmla="*/ 4 h 148"/>
                <a:gd name="T26" fmla="*/ 17 w 136"/>
                <a:gd name="T27" fmla="*/ 4 h 148"/>
                <a:gd name="T28" fmla="*/ 17 w 136"/>
                <a:gd name="T29" fmla="*/ 6 h 148"/>
                <a:gd name="T30" fmla="*/ 17 w 136"/>
                <a:gd name="T31" fmla="*/ 9 h 148"/>
                <a:gd name="T32" fmla="*/ 17 w 136"/>
                <a:gd name="T33" fmla="*/ 10 h 148"/>
                <a:gd name="T34" fmla="*/ 17 w 136"/>
                <a:gd name="T35" fmla="*/ 13 h 148"/>
                <a:gd name="T36" fmla="*/ 17 w 136"/>
                <a:gd name="T37" fmla="*/ 15 h 148"/>
                <a:gd name="T38" fmla="*/ 16 w 136"/>
                <a:gd name="T39" fmla="*/ 16 h 148"/>
                <a:gd name="T40" fmla="*/ 14 w 136"/>
                <a:gd name="T41" fmla="*/ 16 h 148"/>
                <a:gd name="T42" fmla="*/ 13 w 136"/>
                <a:gd name="T43" fmla="*/ 16 h 148"/>
                <a:gd name="T44" fmla="*/ 12 w 136"/>
                <a:gd name="T45" fmla="*/ 17 h 148"/>
                <a:gd name="T46" fmla="*/ 10 w 136"/>
                <a:gd name="T47" fmla="*/ 19 h 148"/>
                <a:gd name="T48" fmla="*/ 8 w 136"/>
                <a:gd name="T49" fmla="*/ 19 h 148"/>
                <a:gd name="T50" fmla="*/ 6 w 136"/>
                <a:gd name="T51" fmla="*/ 17 h 148"/>
                <a:gd name="T52" fmla="*/ 5 w 136"/>
                <a:gd name="T53" fmla="*/ 16 h 148"/>
                <a:gd name="T54" fmla="*/ 4 w 136"/>
                <a:gd name="T55" fmla="*/ 16 h 148"/>
                <a:gd name="T56" fmla="*/ 2 w 136"/>
                <a:gd name="T57" fmla="*/ 16 h 148"/>
                <a:gd name="T58" fmla="*/ 1 w 136"/>
                <a:gd name="T59" fmla="*/ 15 h 148"/>
                <a:gd name="T60" fmla="*/ 1 w 136"/>
                <a:gd name="T61" fmla="*/ 13 h 148"/>
                <a:gd name="T62" fmla="*/ 1 w 136"/>
                <a:gd name="T63" fmla="*/ 11 h 14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36" h="148">
                  <a:moveTo>
                    <a:pt x="14" y="75"/>
                  </a:moveTo>
                  <a:lnTo>
                    <a:pt x="6" y="67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8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7"/>
                  </a:lnTo>
                  <a:lnTo>
                    <a:pt x="20" y="25"/>
                  </a:lnTo>
                  <a:lnTo>
                    <a:pt x="24" y="25"/>
                  </a:lnTo>
                  <a:lnTo>
                    <a:pt x="30" y="25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0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7" y="24"/>
                  </a:lnTo>
                  <a:lnTo>
                    <a:pt x="121" y="26"/>
                  </a:lnTo>
                  <a:lnTo>
                    <a:pt x="126" y="29"/>
                  </a:lnTo>
                  <a:lnTo>
                    <a:pt x="129" y="32"/>
                  </a:lnTo>
                  <a:lnTo>
                    <a:pt x="133" y="37"/>
                  </a:lnTo>
                  <a:lnTo>
                    <a:pt x="136" y="46"/>
                  </a:lnTo>
                  <a:lnTo>
                    <a:pt x="135" y="56"/>
                  </a:lnTo>
                  <a:lnTo>
                    <a:pt x="130" y="65"/>
                  </a:lnTo>
                  <a:lnTo>
                    <a:pt x="122" y="73"/>
                  </a:lnTo>
                  <a:lnTo>
                    <a:pt x="130" y="80"/>
                  </a:lnTo>
                  <a:lnTo>
                    <a:pt x="135" y="90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5"/>
                  </a:lnTo>
                  <a:lnTo>
                    <a:pt x="126" y="118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40"/>
                  </a:lnTo>
                  <a:lnTo>
                    <a:pt x="80" y="146"/>
                  </a:lnTo>
                  <a:lnTo>
                    <a:pt x="69" y="148"/>
                  </a:lnTo>
                  <a:lnTo>
                    <a:pt x="59" y="146"/>
                  </a:lnTo>
                  <a:lnTo>
                    <a:pt x="51" y="140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20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5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34" name="Freeform 859"/>
            <p:cNvSpPr/>
            <p:nvPr/>
          </p:nvSpPr>
          <p:spPr bwMode="auto">
            <a:xfrm>
              <a:off x="2579" y="2473"/>
              <a:ext cx="20" cy="21"/>
            </a:xfrm>
            <a:custGeom>
              <a:avLst/>
              <a:gdLst>
                <a:gd name="T0" fmla="*/ 3 w 39"/>
                <a:gd name="T1" fmla="*/ 6 h 40"/>
                <a:gd name="T2" fmla="*/ 4 w 39"/>
                <a:gd name="T3" fmla="*/ 6 h 40"/>
                <a:gd name="T4" fmla="*/ 5 w 39"/>
                <a:gd name="T5" fmla="*/ 5 h 40"/>
                <a:gd name="T6" fmla="*/ 5 w 39"/>
                <a:gd name="T7" fmla="*/ 4 h 40"/>
                <a:gd name="T8" fmla="*/ 5 w 39"/>
                <a:gd name="T9" fmla="*/ 3 h 40"/>
                <a:gd name="T10" fmla="*/ 5 w 39"/>
                <a:gd name="T11" fmla="*/ 2 h 40"/>
                <a:gd name="T12" fmla="*/ 5 w 39"/>
                <a:gd name="T13" fmla="*/ 1 h 40"/>
                <a:gd name="T14" fmla="*/ 4 w 39"/>
                <a:gd name="T15" fmla="*/ 1 h 40"/>
                <a:gd name="T16" fmla="*/ 3 w 39"/>
                <a:gd name="T17" fmla="*/ 0 h 40"/>
                <a:gd name="T18" fmla="*/ 2 w 39"/>
                <a:gd name="T19" fmla="*/ 1 h 40"/>
                <a:gd name="T20" fmla="*/ 1 w 39"/>
                <a:gd name="T21" fmla="*/ 1 h 40"/>
                <a:gd name="T22" fmla="*/ 1 w 39"/>
                <a:gd name="T23" fmla="*/ 2 h 40"/>
                <a:gd name="T24" fmla="*/ 0 w 39"/>
                <a:gd name="T25" fmla="*/ 3 h 40"/>
                <a:gd name="T26" fmla="*/ 1 w 39"/>
                <a:gd name="T27" fmla="*/ 4 h 40"/>
                <a:gd name="T28" fmla="*/ 1 w 39"/>
                <a:gd name="T29" fmla="*/ 5 h 40"/>
                <a:gd name="T30" fmla="*/ 2 w 39"/>
                <a:gd name="T31" fmla="*/ 6 h 40"/>
                <a:gd name="T32" fmla="*/ 3 w 39"/>
                <a:gd name="T33" fmla="*/ 6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" h="40">
                  <a:moveTo>
                    <a:pt x="19" y="40"/>
                  </a:moveTo>
                  <a:lnTo>
                    <a:pt x="27" y="39"/>
                  </a:lnTo>
                  <a:lnTo>
                    <a:pt x="33" y="34"/>
                  </a:lnTo>
                  <a:lnTo>
                    <a:pt x="38" y="27"/>
                  </a:lnTo>
                  <a:lnTo>
                    <a:pt x="39" y="20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7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20"/>
                  </a:lnTo>
                  <a:lnTo>
                    <a:pt x="1" y="27"/>
                  </a:lnTo>
                  <a:lnTo>
                    <a:pt x="6" y="34"/>
                  </a:lnTo>
                  <a:lnTo>
                    <a:pt x="12" y="39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35" name="Freeform 860"/>
            <p:cNvSpPr/>
            <p:nvPr/>
          </p:nvSpPr>
          <p:spPr bwMode="auto">
            <a:xfrm>
              <a:off x="2642" y="1923"/>
              <a:ext cx="68" cy="74"/>
            </a:xfrm>
            <a:custGeom>
              <a:avLst/>
              <a:gdLst>
                <a:gd name="T0" fmla="*/ 1 w 136"/>
                <a:gd name="T1" fmla="*/ 9 h 147"/>
                <a:gd name="T2" fmla="*/ 0 w 136"/>
                <a:gd name="T3" fmla="*/ 6 h 147"/>
                <a:gd name="T4" fmla="*/ 1 w 136"/>
                <a:gd name="T5" fmla="*/ 5 h 147"/>
                <a:gd name="T6" fmla="*/ 2 w 136"/>
                <a:gd name="T7" fmla="*/ 4 h 147"/>
                <a:gd name="T8" fmla="*/ 4 w 136"/>
                <a:gd name="T9" fmla="*/ 3 h 147"/>
                <a:gd name="T10" fmla="*/ 5 w 136"/>
                <a:gd name="T11" fmla="*/ 4 h 147"/>
                <a:gd name="T12" fmla="*/ 6 w 136"/>
                <a:gd name="T13" fmla="*/ 2 h 147"/>
                <a:gd name="T14" fmla="*/ 8 w 136"/>
                <a:gd name="T15" fmla="*/ 1 h 147"/>
                <a:gd name="T16" fmla="*/ 10 w 136"/>
                <a:gd name="T17" fmla="*/ 1 h 147"/>
                <a:gd name="T18" fmla="*/ 12 w 136"/>
                <a:gd name="T19" fmla="*/ 2 h 147"/>
                <a:gd name="T20" fmla="*/ 13 w 136"/>
                <a:gd name="T21" fmla="*/ 3 h 147"/>
                <a:gd name="T22" fmla="*/ 14 w 136"/>
                <a:gd name="T23" fmla="*/ 3 h 147"/>
                <a:gd name="T24" fmla="*/ 16 w 136"/>
                <a:gd name="T25" fmla="*/ 4 h 147"/>
                <a:gd name="T26" fmla="*/ 17 w 136"/>
                <a:gd name="T27" fmla="*/ 4 h 147"/>
                <a:gd name="T28" fmla="*/ 17 w 136"/>
                <a:gd name="T29" fmla="*/ 6 h 147"/>
                <a:gd name="T30" fmla="*/ 17 w 136"/>
                <a:gd name="T31" fmla="*/ 9 h 147"/>
                <a:gd name="T32" fmla="*/ 17 w 136"/>
                <a:gd name="T33" fmla="*/ 10 h 147"/>
                <a:gd name="T34" fmla="*/ 17 w 136"/>
                <a:gd name="T35" fmla="*/ 13 h 147"/>
                <a:gd name="T36" fmla="*/ 17 w 136"/>
                <a:gd name="T37" fmla="*/ 15 h 147"/>
                <a:gd name="T38" fmla="*/ 16 w 136"/>
                <a:gd name="T39" fmla="*/ 16 h 147"/>
                <a:gd name="T40" fmla="*/ 14 w 136"/>
                <a:gd name="T41" fmla="*/ 16 h 147"/>
                <a:gd name="T42" fmla="*/ 13 w 136"/>
                <a:gd name="T43" fmla="*/ 16 h 147"/>
                <a:gd name="T44" fmla="*/ 12 w 136"/>
                <a:gd name="T45" fmla="*/ 17 h 147"/>
                <a:gd name="T46" fmla="*/ 10 w 136"/>
                <a:gd name="T47" fmla="*/ 19 h 147"/>
                <a:gd name="T48" fmla="*/ 8 w 136"/>
                <a:gd name="T49" fmla="*/ 19 h 147"/>
                <a:gd name="T50" fmla="*/ 6 w 136"/>
                <a:gd name="T51" fmla="*/ 17 h 147"/>
                <a:gd name="T52" fmla="*/ 5 w 136"/>
                <a:gd name="T53" fmla="*/ 16 h 147"/>
                <a:gd name="T54" fmla="*/ 4 w 136"/>
                <a:gd name="T55" fmla="*/ 16 h 147"/>
                <a:gd name="T56" fmla="*/ 2 w 136"/>
                <a:gd name="T57" fmla="*/ 16 h 147"/>
                <a:gd name="T58" fmla="*/ 1 w 136"/>
                <a:gd name="T59" fmla="*/ 15 h 147"/>
                <a:gd name="T60" fmla="*/ 1 w 136"/>
                <a:gd name="T61" fmla="*/ 13 h 147"/>
                <a:gd name="T62" fmla="*/ 1 w 136"/>
                <a:gd name="T63" fmla="*/ 11 h 14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36" h="147">
                  <a:moveTo>
                    <a:pt x="14" y="74"/>
                  </a:moveTo>
                  <a:lnTo>
                    <a:pt x="6" y="66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6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6"/>
                  </a:lnTo>
                  <a:lnTo>
                    <a:pt x="20" y="25"/>
                  </a:lnTo>
                  <a:lnTo>
                    <a:pt x="25" y="24"/>
                  </a:lnTo>
                  <a:lnTo>
                    <a:pt x="30" y="24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1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6" y="24"/>
                  </a:lnTo>
                  <a:lnTo>
                    <a:pt x="121" y="25"/>
                  </a:lnTo>
                  <a:lnTo>
                    <a:pt x="126" y="28"/>
                  </a:lnTo>
                  <a:lnTo>
                    <a:pt x="129" y="32"/>
                  </a:lnTo>
                  <a:lnTo>
                    <a:pt x="133" y="35"/>
                  </a:lnTo>
                  <a:lnTo>
                    <a:pt x="136" y="46"/>
                  </a:lnTo>
                  <a:lnTo>
                    <a:pt x="135" y="55"/>
                  </a:lnTo>
                  <a:lnTo>
                    <a:pt x="130" y="65"/>
                  </a:lnTo>
                  <a:lnTo>
                    <a:pt x="122" y="72"/>
                  </a:lnTo>
                  <a:lnTo>
                    <a:pt x="130" y="80"/>
                  </a:lnTo>
                  <a:lnTo>
                    <a:pt x="135" y="89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4"/>
                  </a:lnTo>
                  <a:lnTo>
                    <a:pt x="126" y="117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39"/>
                  </a:lnTo>
                  <a:lnTo>
                    <a:pt x="80" y="145"/>
                  </a:lnTo>
                  <a:lnTo>
                    <a:pt x="69" y="147"/>
                  </a:lnTo>
                  <a:lnTo>
                    <a:pt x="59" y="145"/>
                  </a:lnTo>
                  <a:lnTo>
                    <a:pt x="51" y="139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19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4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36" name="Freeform 861"/>
            <p:cNvSpPr/>
            <p:nvPr/>
          </p:nvSpPr>
          <p:spPr bwMode="auto">
            <a:xfrm>
              <a:off x="2667" y="1949"/>
              <a:ext cx="20" cy="20"/>
            </a:xfrm>
            <a:custGeom>
              <a:avLst/>
              <a:gdLst>
                <a:gd name="T0" fmla="*/ 3 w 39"/>
                <a:gd name="T1" fmla="*/ 5 h 39"/>
                <a:gd name="T2" fmla="*/ 4 w 39"/>
                <a:gd name="T3" fmla="*/ 5 h 39"/>
                <a:gd name="T4" fmla="*/ 5 w 39"/>
                <a:gd name="T5" fmla="*/ 5 h 39"/>
                <a:gd name="T6" fmla="*/ 5 w 39"/>
                <a:gd name="T7" fmla="*/ 4 h 39"/>
                <a:gd name="T8" fmla="*/ 5 w 39"/>
                <a:gd name="T9" fmla="*/ 3 h 39"/>
                <a:gd name="T10" fmla="*/ 5 w 39"/>
                <a:gd name="T11" fmla="*/ 2 h 39"/>
                <a:gd name="T12" fmla="*/ 5 w 39"/>
                <a:gd name="T13" fmla="*/ 1 h 39"/>
                <a:gd name="T14" fmla="*/ 4 w 39"/>
                <a:gd name="T15" fmla="*/ 1 h 39"/>
                <a:gd name="T16" fmla="*/ 3 w 39"/>
                <a:gd name="T17" fmla="*/ 0 h 39"/>
                <a:gd name="T18" fmla="*/ 2 w 39"/>
                <a:gd name="T19" fmla="*/ 1 h 39"/>
                <a:gd name="T20" fmla="*/ 1 w 39"/>
                <a:gd name="T21" fmla="*/ 1 h 39"/>
                <a:gd name="T22" fmla="*/ 1 w 39"/>
                <a:gd name="T23" fmla="*/ 2 h 39"/>
                <a:gd name="T24" fmla="*/ 0 w 39"/>
                <a:gd name="T25" fmla="*/ 3 h 39"/>
                <a:gd name="T26" fmla="*/ 1 w 39"/>
                <a:gd name="T27" fmla="*/ 4 h 39"/>
                <a:gd name="T28" fmla="*/ 1 w 39"/>
                <a:gd name="T29" fmla="*/ 5 h 39"/>
                <a:gd name="T30" fmla="*/ 2 w 39"/>
                <a:gd name="T31" fmla="*/ 5 h 39"/>
                <a:gd name="T32" fmla="*/ 3 w 39"/>
                <a:gd name="T33" fmla="*/ 5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" h="39">
                  <a:moveTo>
                    <a:pt x="19" y="39"/>
                  </a:moveTo>
                  <a:lnTo>
                    <a:pt x="28" y="38"/>
                  </a:lnTo>
                  <a:lnTo>
                    <a:pt x="33" y="33"/>
                  </a:lnTo>
                  <a:lnTo>
                    <a:pt x="38" y="27"/>
                  </a:lnTo>
                  <a:lnTo>
                    <a:pt x="39" y="19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8" y="1"/>
                  </a:lnTo>
                  <a:lnTo>
                    <a:pt x="19" y="0"/>
                  </a:lnTo>
                  <a:lnTo>
                    <a:pt x="13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19"/>
                  </a:lnTo>
                  <a:lnTo>
                    <a:pt x="1" y="27"/>
                  </a:lnTo>
                  <a:lnTo>
                    <a:pt x="6" y="33"/>
                  </a:lnTo>
                  <a:lnTo>
                    <a:pt x="13" y="38"/>
                  </a:lnTo>
                  <a:lnTo>
                    <a:pt x="19" y="39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37" name="Freeform 862"/>
            <p:cNvSpPr/>
            <p:nvPr/>
          </p:nvSpPr>
          <p:spPr bwMode="auto">
            <a:xfrm>
              <a:off x="2593" y="1695"/>
              <a:ext cx="30" cy="30"/>
            </a:xfrm>
            <a:custGeom>
              <a:avLst/>
              <a:gdLst>
                <a:gd name="T0" fmla="*/ 8 w 60"/>
                <a:gd name="T1" fmla="*/ 4 h 59"/>
                <a:gd name="T2" fmla="*/ 8 w 60"/>
                <a:gd name="T3" fmla="*/ 3 h 59"/>
                <a:gd name="T4" fmla="*/ 8 w 60"/>
                <a:gd name="T5" fmla="*/ 3 h 59"/>
                <a:gd name="T6" fmla="*/ 7 w 60"/>
                <a:gd name="T7" fmla="*/ 2 h 59"/>
                <a:gd name="T8" fmla="*/ 7 w 60"/>
                <a:gd name="T9" fmla="*/ 2 h 59"/>
                <a:gd name="T10" fmla="*/ 6 w 60"/>
                <a:gd name="T11" fmla="*/ 1 h 59"/>
                <a:gd name="T12" fmla="*/ 6 w 60"/>
                <a:gd name="T13" fmla="*/ 1 h 59"/>
                <a:gd name="T14" fmla="*/ 5 w 60"/>
                <a:gd name="T15" fmla="*/ 1 h 59"/>
                <a:gd name="T16" fmla="*/ 4 w 60"/>
                <a:gd name="T17" fmla="*/ 0 h 59"/>
                <a:gd name="T18" fmla="*/ 3 w 60"/>
                <a:gd name="T19" fmla="*/ 1 h 59"/>
                <a:gd name="T20" fmla="*/ 2 w 60"/>
                <a:gd name="T21" fmla="*/ 2 h 59"/>
                <a:gd name="T22" fmla="*/ 1 w 60"/>
                <a:gd name="T23" fmla="*/ 3 h 59"/>
                <a:gd name="T24" fmla="*/ 0 w 60"/>
                <a:gd name="T25" fmla="*/ 4 h 59"/>
                <a:gd name="T26" fmla="*/ 1 w 60"/>
                <a:gd name="T27" fmla="*/ 5 h 59"/>
                <a:gd name="T28" fmla="*/ 1 w 60"/>
                <a:gd name="T29" fmla="*/ 6 h 59"/>
                <a:gd name="T30" fmla="*/ 1 w 60"/>
                <a:gd name="T31" fmla="*/ 6 h 59"/>
                <a:gd name="T32" fmla="*/ 2 w 60"/>
                <a:gd name="T33" fmla="*/ 7 h 59"/>
                <a:gd name="T34" fmla="*/ 2 w 60"/>
                <a:gd name="T35" fmla="*/ 7 h 59"/>
                <a:gd name="T36" fmla="*/ 3 w 60"/>
                <a:gd name="T37" fmla="*/ 8 h 59"/>
                <a:gd name="T38" fmla="*/ 4 w 60"/>
                <a:gd name="T39" fmla="*/ 8 h 59"/>
                <a:gd name="T40" fmla="*/ 4 w 60"/>
                <a:gd name="T41" fmla="*/ 8 h 59"/>
                <a:gd name="T42" fmla="*/ 5 w 60"/>
                <a:gd name="T43" fmla="*/ 8 h 59"/>
                <a:gd name="T44" fmla="*/ 6 w 60"/>
                <a:gd name="T45" fmla="*/ 8 h 59"/>
                <a:gd name="T46" fmla="*/ 6 w 60"/>
                <a:gd name="T47" fmla="*/ 7 h 59"/>
                <a:gd name="T48" fmla="*/ 7 w 60"/>
                <a:gd name="T49" fmla="*/ 7 h 59"/>
                <a:gd name="T50" fmla="*/ 7 w 60"/>
                <a:gd name="T51" fmla="*/ 6 h 59"/>
                <a:gd name="T52" fmla="*/ 8 w 60"/>
                <a:gd name="T53" fmla="*/ 6 h 59"/>
                <a:gd name="T54" fmla="*/ 8 w 60"/>
                <a:gd name="T55" fmla="*/ 5 h 59"/>
                <a:gd name="T56" fmla="*/ 8 w 60"/>
                <a:gd name="T57" fmla="*/ 4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9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29"/>
                  </a:lnTo>
                  <a:lnTo>
                    <a:pt x="2" y="35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10" y="50"/>
                  </a:lnTo>
                  <a:lnTo>
                    <a:pt x="14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38" name="Freeform 863"/>
            <p:cNvSpPr/>
            <p:nvPr/>
          </p:nvSpPr>
          <p:spPr bwMode="auto">
            <a:xfrm>
              <a:off x="2601" y="1702"/>
              <a:ext cx="15" cy="15"/>
            </a:xfrm>
            <a:custGeom>
              <a:avLst/>
              <a:gdLst>
                <a:gd name="T0" fmla="*/ 2 w 30"/>
                <a:gd name="T1" fmla="*/ 4 h 30"/>
                <a:gd name="T2" fmla="*/ 2 w 30"/>
                <a:gd name="T3" fmla="*/ 4 h 30"/>
                <a:gd name="T4" fmla="*/ 2 w 30"/>
                <a:gd name="T5" fmla="*/ 4 h 30"/>
                <a:gd name="T6" fmla="*/ 1 w 30"/>
                <a:gd name="T7" fmla="*/ 4 h 30"/>
                <a:gd name="T8" fmla="*/ 1 w 30"/>
                <a:gd name="T9" fmla="*/ 4 h 30"/>
                <a:gd name="T10" fmla="*/ 1 w 30"/>
                <a:gd name="T11" fmla="*/ 3 h 30"/>
                <a:gd name="T12" fmla="*/ 1 w 30"/>
                <a:gd name="T13" fmla="*/ 3 h 30"/>
                <a:gd name="T14" fmla="*/ 0 w 30"/>
                <a:gd name="T15" fmla="*/ 3 h 30"/>
                <a:gd name="T16" fmla="*/ 0 w 30"/>
                <a:gd name="T17" fmla="*/ 2 h 30"/>
                <a:gd name="T18" fmla="*/ 0 w 30"/>
                <a:gd name="T19" fmla="*/ 2 h 30"/>
                <a:gd name="T20" fmla="*/ 1 w 30"/>
                <a:gd name="T21" fmla="*/ 2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2 w 30"/>
                <a:gd name="T29" fmla="*/ 1 h 30"/>
                <a:gd name="T30" fmla="*/ 2 w 30"/>
                <a:gd name="T31" fmla="*/ 0 h 30"/>
                <a:gd name="T32" fmla="*/ 2 w 30"/>
                <a:gd name="T33" fmla="*/ 0 h 30"/>
                <a:gd name="T34" fmla="*/ 3 w 30"/>
                <a:gd name="T35" fmla="*/ 0 h 30"/>
                <a:gd name="T36" fmla="*/ 3 w 30"/>
                <a:gd name="T37" fmla="*/ 1 h 30"/>
                <a:gd name="T38" fmla="*/ 3 w 30"/>
                <a:gd name="T39" fmla="*/ 1 h 30"/>
                <a:gd name="T40" fmla="*/ 4 w 30"/>
                <a:gd name="T41" fmla="*/ 1 h 30"/>
                <a:gd name="T42" fmla="*/ 4 w 30"/>
                <a:gd name="T43" fmla="*/ 1 h 30"/>
                <a:gd name="T44" fmla="*/ 4 w 30"/>
                <a:gd name="T45" fmla="*/ 2 h 30"/>
                <a:gd name="T46" fmla="*/ 4 w 30"/>
                <a:gd name="T47" fmla="*/ 2 h 30"/>
                <a:gd name="T48" fmla="*/ 4 w 30"/>
                <a:gd name="T49" fmla="*/ 2 h 30"/>
                <a:gd name="T50" fmla="*/ 4 w 30"/>
                <a:gd name="T51" fmla="*/ 3 h 30"/>
                <a:gd name="T52" fmla="*/ 4 w 30"/>
                <a:gd name="T53" fmla="*/ 4 h 30"/>
                <a:gd name="T54" fmla="*/ 3 w 30"/>
                <a:gd name="T55" fmla="*/ 4 h 30"/>
                <a:gd name="T56" fmla="*/ 2 w 30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4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39" name="Freeform 864"/>
            <p:cNvSpPr/>
            <p:nvPr/>
          </p:nvSpPr>
          <p:spPr bwMode="auto">
            <a:xfrm>
              <a:off x="2352" y="1812"/>
              <a:ext cx="30" cy="30"/>
            </a:xfrm>
            <a:custGeom>
              <a:avLst/>
              <a:gdLst>
                <a:gd name="T0" fmla="*/ 8 w 60"/>
                <a:gd name="T1" fmla="*/ 4 h 60"/>
                <a:gd name="T2" fmla="*/ 8 w 60"/>
                <a:gd name="T3" fmla="*/ 4 h 60"/>
                <a:gd name="T4" fmla="*/ 8 w 60"/>
                <a:gd name="T5" fmla="*/ 3 h 60"/>
                <a:gd name="T6" fmla="*/ 7 w 60"/>
                <a:gd name="T7" fmla="*/ 2 h 60"/>
                <a:gd name="T8" fmla="*/ 7 w 60"/>
                <a:gd name="T9" fmla="*/ 2 h 60"/>
                <a:gd name="T10" fmla="*/ 6 w 60"/>
                <a:gd name="T11" fmla="*/ 1 h 60"/>
                <a:gd name="T12" fmla="*/ 6 w 60"/>
                <a:gd name="T13" fmla="*/ 1 h 60"/>
                <a:gd name="T14" fmla="*/ 5 w 60"/>
                <a:gd name="T15" fmla="*/ 1 h 60"/>
                <a:gd name="T16" fmla="*/ 4 w 60"/>
                <a:gd name="T17" fmla="*/ 0 h 60"/>
                <a:gd name="T18" fmla="*/ 3 w 60"/>
                <a:gd name="T19" fmla="*/ 1 h 60"/>
                <a:gd name="T20" fmla="*/ 1 w 60"/>
                <a:gd name="T21" fmla="*/ 2 h 60"/>
                <a:gd name="T22" fmla="*/ 1 w 60"/>
                <a:gd name="T23" fmla="*/ 3 h 60"/>
                <a:gd name="T24" fmla="*/ 0 w 60"/>
                <a:gd name="T25" fmla="*/ 4 h 60"/>
                <a:gd name="T26" fmla="*/ 0 w 60"/>
                <a:gd name="T27" fmla="*/ 5 h 60"/>
                <a:gd name="T28" fmla="*/ 1 w 60"/>
                <a:gd name="T29" fmla="*/ 6 h 60"/>
                <a:gd name="T30" fmla="*/ 1 w 60"/>
                <a:gd name="T31" fmla="*/ 6 h 60"/>
                <a:gd name="T32" fmla="*/ 1 w 60"/>
                <a:gd name="T33" fmla="*/ 7 h 60"/>
                <a:gd name="T34" fmla="*/ 2 w 60"/>
                <a:gd name="T35" fmla="*/ 7 h 60"/>
                <a:gd name="T36" fmla="*/ 3 w 60"/>
                <a:gd name="T37" fmla="*/ 8 h 60"/>
                <a:gd name="T38" fmla="*/ 3 w 60"/>
                <a:gd name="T39" fmla="*/ 8 h 60"/>
                <a:gd name="T40" fmla="*/ 4 w 60"/>
                <a:gd name="T41" fmla="*/ 8 h 60"/>
                <a:gd name="T42" fmla="*/ 5 w 60"/>
                <a:gd name="T43" fmla="*/ 8 h 60"/>
                <a:gd name="T44" fmla="*/ 6 w 60"/>
                <a:gd name="T45" fmla="*/ 8 h 60"/>
                <a:gd name="T46" fmla="*/ 6 w 60"/>
                <a:gd name="T47" fmla="*/ 7 h 60"/>
                <a:gd name="T48" fmla="*/ 7 w 60"/>
                <a:gd name="T49" fmla="*/ 7 h 60"/>
                <a:gd name="T50" fmla="*/ 7 w 60"/>
                <a:gd name="T51" fmla="*/ 6 h 60"/>
                <a:gd name="T52" fmla="*/ 8 w 60"/>
                <a:gd name="T53" fmla="*/ 6 h 60"/>
                <a:gd name="T54" fmla="*/ 8 w 60"/>
                <a:gd name="T55" fmla="*/ 5 h 60"/>
                <a:gd name="T56" fmla="*/ 8 w 60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7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40" name="Freeform 865"/>
            <p:cNvSpPr/>
            <p:nvPr/>
          </p:nvSpPr>
          <p:spPr bwMode="auto">
            <a:xfrm>
              <a:off x="2359" y="1819"/>
              <a:ext cx="15" cy="15"/>
            </a:xfrm>
            <a:custGeom>
              <a:avLst/>
              <a:gdLst>
                <a:gd name="T0" fmla="*/ 2 w 29"/>
                <a:gd name="T1" fmla="*/ 4 h 30"/>
                <a:gd name="T2" fmla="*/ 2 w 29"/>
                <a:gd name="T3" fmla="*/ 4 h 30"/>
                <a:gd name="T4" fmla="*/ 2 w 29"/>
                <a:gd name="T5" fmla="*/ 4 h 30"/>
                <a:gd name="T6" fmla="*/ 1 w 29"/>
                <a:gd name="T7" fmla="*/ 4 h 30"/>
                <a:gd name="T8" fmla="*/ 1 w 29"/>
                <a:gd name="T9" fmla="*/ 4 h 30"/>
                <a:gd name="T10" fmla="*/ 1 w 29"/>
                <a:gd name="T11" fmla="*/ 3 h 30"/>
                <a:gd name="T12" fmla="*/ 1 w 29"/>
                <a:gd name="T13" fmla="*/ 3 h 30"/>
                <a:gd name="T14" fmla="*/ 0 w 29"/>
                <a:gd name="T15" fmla="*/ 3 h 30"/>
                <a:gd name="T16" fmla="*/ 0 w 29"/>
                <a:gd name="T17" fmla="*/ 2 h 30"/>
                <a:gd name="T18" fmla="*/ 0 w 29"/>
                <a:gd name="T19" fmla="*/ 2 h 30"/>
                <a:gd name="T20" fmla="*/ 1 w 29"/>
                <a:gd name="T21" fmla="*/ 2 h 30"/>
                <a:gd name="T22" fmla="*/ 1 w 29"/>
                <a:gd name="T23" fmla="*/ 1 h 30"/>
                <a:gd name="T24" fmla="*/ 1 w 29"/>
                <a:gd name="T25" fmla="*/ 1 h 30"/>
                <a:gd name="T26" fmla="*/ 1 w 29"/>
                <a:gd name="T27" fmla="*/ 1 h 30"/>
                <a:gd name="T28" fmla="*/ 2 w 29"/>
                <a:gd name="T29" fmla="*/ 1 h 30"/>
                <a:gd name="T30" fmla="*/ 2 w 29"/>
                <a:gd name="T31" fmla="*/ 0 h 30"/>
                <a:gd name="T32" fmla="*/ 2 w 29"/>
                <a:gd name="T33" fmla="*/ 0 h 30"/>
                <a:gd name="T34" fmla="*/ 3 w 29"/>
                <a:gd name="T35" fmla="*/ 0 h 30"/>
                <a:gd name="T36" fmla="*/ 3 w 29"/>
                <a:gd name="T37" fmla="*/ 1 h 30"/>
                <a:gd name="T38" fmla="*/ 3 w 29"/>
                <a:gd name="T39" fmla="*/ 1 h 30"/>
                <a:gd name="T40" fmla="*/ 4 w 29"/>
                <a:gd name="T41" fmla="*/ 1 h 30"/>
                <a:gd name="T42" fmla="*/ 4 w 29"/>
                <a:gd name="T43" fmla="*/ 1 h 30"/>
                <a:gd name="T44" fmla="*/ 4 w 29"/>
                <a:gd name="T45" fmla="*/ 2 h 30"/>
                <a:gd name="T46" fmla="*/ 4 w 29"/>
                <a:gd name="T47" fmla="*/ 2 h 30"/>
                <a:gd name="T48" fmla="*/ 4 w 29"/>
                <a:gd name="T49" fmla="*/ 2 h 30"/>
                <a:gd name="T50" fmla="*/ 4 w 29"/>
                <a:gd name="T51" fmla="*/ 3 h 30"/>
                <a:gd name="T52" fmla="*/ 4 w 29"/>
                <a:gd name="T53" fmla="*/ 4 h 30"/>
                <a:gd name="T54" fmla="*/ 3 w 29"/>
                <a:gd name="T55" fmla="*/ 4 h 30"/>
                <a:gd name="T56" fmla="*/ 2 w 29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9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9" y="13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41" name="Freeform 866"/>
            <p:cNvSpPr/>
            <p:nvPr/>
          </p:nvSpPr>
          <p:spPr bwMode="auto">
            <a:xfrm>
              <a:off x="2336" y="1607"/>
              <a:ext cx="30" cy="29"/>
            </a:xfrm>
            <a:custGeom>
              <a:avLst/>
              <a:gdLst>
                <a:gd name="T0" fmla="*/ 8 w 60"/>
                <a:gd name="T1" fmla="*/ 3 h 59"/>
                <a:gd name="T2" fmla="*/ 8 w 60"/>
                <a:gd name="T3" fmla="*/ 3 h 59"/>
                <a:gd name="T4" fmla="*/ 8 w 60"/>
                <a:gd name="T5" fmla="*/ 2 h 59"/>
                <a:gd name="T6" fmla="*/ 7 w 60"/>
                <a:gd name="T7" fmla="*/ 1 h 59"/>
                <a:gd name="T8" fmla="*/ 7 w 60"/>
                <a:gd name="T9" fmla="*/ 1 h 59"/>
                <a:gd name="T10" fmla="*/ 6 w 60"/>
                <a:gd name="T11" fmla="*/ 0 h 59"/>
                <a:gd name="T12" fmla="*/ 6 w 60"/>
                <a:gd name="T13" fmla="*/ 0 h 59"/>
                <a:gd name="T14" fmla="*/ 5 w 60"/>
                <a:gd name="T15" fmla="*/ 0 h 59"/>
                <a:gd name="T16" fmla="*/ 4 w 60"/>
                <a:gd name="T17" fmla="*/ 0 h 59"/>
                <a:gd name="T18" fmla="*/ 3 w 60"/>
                <a:gd name="T19" fmla="*/ 0 h 59"/>
                <a:gd name="T20" fmla="*/ 2 w 60"/>
                <a:gd name="T21" fmla="*/ 1 h 59"/>
                <a:gd name="T22" fmla="*/ 1 w 60"/>
                <a:gd name="T23" fmla="*/ 2 h 59"/>
                <a:gd name="T24" fmla="*/ 0 w 60"/>
                <a:gd name="T25" fmla="*/ 3 h 59"/>
                <a:gd name="T26" fmla="*/ 1 w 60"/>
                <a:gd name="T27" fmla="*/ 4 h 59"/>
                <a:gd name="T28" fmla="*/ 1 w 60"/>
                <a:gd name="T29" fmla="*/ 5 h 59"/>
                <a:gd name="T30" fmla="*/ 1 w 60"/>
                <a:gd name="T31" fmla="*/ 5 h 59"/>
                <a:gd name="T32" fmla="*/ 2 w 60"/>
                <a:gd name="T33" fmla="*/ 6 h 59"/>
                <a:gd name="T34" fmla="*/ 2 w 60"/>
                <a:gd name="T35" fmla="*/ 6 h 59"/>
                <a:gd name="T36" fmla="*/ 3 w 60"/>
                <a:gd name="T37" fmla="*/ 7 h 59"/>
                <a:gd name="T38" fmla="*/ 3 w 60"/>
                <a:gd name="T39" fmla="*/ 7 h 59"/>
                <a:gd name="T40" fmla="*/ 4 w 60"/>
                <a:gd name="T41" fmla="*/ 7 h 59"/>
                <a:gd name="T42" fmla="*/ 5 w 60"/>
                <a:gd name="T43" fmla="*/ 7 h 59"/>
                <a:gd name="T44" fmla="*/ 6 w 60"/>
                <a:gd name="T45" fmla="*/ 7 h 59"/>
                <a:gd name="T46" fmla="*/ 6 w 60"/>
                <a:gd name="T47" fmla="*/ 6 h 59"/>
                <a:gd name="T48" fmla="*/ 7 w 60"/>
                <a:gd name="T49" fmla="*/ 6 h 59"/>
                <a:gd name="T50" fmla="*/ 7 w 60"/>
                <a:gd name="T51" fmla="*/ 5 h 59"/>
                <a:gd name="T52" fmla="*/ 8 w 60"/>
                <a:gd name="T53" fmla="*/ 5 h 59"/>
                <a:gd name="T54" fmla="*/ 8 w 60"/>
                <a:gd name="T55" fmla="*/ 4 h 59"/>
                <a:gd name="T56" fmla="*/ 8 w 60"/>
                <a:gd name="T57" fmla="*/ 3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42" name="Freeform 867"/>
            <p:cNvSpPr/>
            <p:nvPr/>
          </p:nvSpPr>
          <p:spPr bwMode="auto">
            <a:xfrm>
              <a:off x="2343" y="1614"/>
              <a:ext cx="15" cy="15"/>
            </a:xfrm>
            <a:custGeom>
              <a:avLst/>
              <a:gdLst>
                <a:gd name="T0" fmla="*/ 2 w 30"/>
                <a:gd name="T1" fmla="*/ 4 h 29"/>
                <a:gd name="T2" fmla="*/ 2 w 30"/>
                <a:gd name="T3" fmla="*/ 4 h 29"/>
                <a:gd name="T4" fmla="*/ 2 w 30"/>
                <a:gd name="T5" fmla="*/ 4 h 29"/>
                <a:gd name="T6" fmla="*/ 1 w 30"/>
                <a:gd name="T7" fmla="*/ 4 h 29"/>
                <a:gd name="T8" fmla="*/ 1 w 30"/>
                <a:gd name="T9" fmla="*/ 4 h 29"/>
                <a:gd name="T10" fmla="*/ 1 w 30"/>
                <a:gd name="T11" fmla="*/ 3 h 29"/>
                <a:gd name="T12" fmla="*/ 1 w 30"/>
                <a:gd name="T13" fmla="*/ 3 h 29"/>
                <a:gd name="T14" fmla="*/ 0 w 30"/>
                <a:gd name="T15" fmla="*/ 3 h 29"/>
                <a:gd name="T16" fmla="*/ 0 w 30"/>
                <a:gd name="T17" fmla="*/ 2 h 29"/>
                <a:gd name="T18" fmla="*/ 0 w 30"/>
                <a:gd name="T19" fmla="*/ 2 h 29"/>
                <a:gd name="T20" fmla="*/ 1 w 30"/>
                <a:gd name="T21" fmla="*/ 2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2 w 30"/>
                <a:gd name="T29" fmla="*/ 1 h 29"/>
                <a:gd name="T30" fmla="*/ 2 w 30"/>
                <a:gd name="T31" fmla="*/ 0 h 29"/>
                <a:gd name="T32" fmla="*/ 2 w 30"/>
                <a:gd name="T33" fmla="*/ 0 h 29"/>
                <a:gd name="T34" fmla="*/ 3 w 30"/>
                <a:gd name="T35" fmla="*/ 0 h 29"/>
                <a:gd name="T36" fmla="*/ 3 w 30"/>
                <a:gd name="T37" fmla="*/ 1 h 29"/>
                <a:gd name="T38" fmla="*/ 3 w 30"/>
                <a:gd name="T39" fmla="*/ 1 h 29"/>
                <a:gd name="T40" fmla="*/ 4 w 30"/>
                <a:gd name="T41" fmla="*/ 1 h 29"/>
                <a:gd name="T42" fmla="*/ 4 w 30"/>
                <a:gd name="T43" fmla="*/ 1 h 29"/>
                <a:gd name="T44" fmla="*/ 4 w 30"/>
                <a:gd name="T45" fmla="*/ 2 h 29"/>
                <a:gd name="T46" fmla="*/ 4 w 30"/>
                <a:gd name="T47" fmla="*/ 2 h 29"/>
                <a:gd name="T48" fmla="*/ 4 w 30"/>
                <a:gd name="T49" fmla="*/ 2 h 29"/>
                <a:gd name="T50" fmla="*/ 4 w 30"/>
                <a:gd name="T51" fmla="*/ 3 h 29"/>
                <a:gd name="T52" fmla="*/ 4 w 30"/>
                <a:gd name="T53" fmla="*/ 4 h 29"/>
                <a:gd name="T54" fmla="*/ 3 w 30"/>
                <a:gd name="T55" fmla="*/ 4 h 29"/>
                <a:gd name="T56" fmla="*/ 2 w 30"/>
                <a:gd name="T57" fmla="*/ 4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43" name="Freeform 868"/>
            <p:cNvSpPr/>
            <p:nvPr/>
          </p:nvSpPr>
          <p:spPr bwMode="auto">
            <a:xfrm>
              <a:off x="2456" y="1929"/>
              <a:ext cx="30" cy="30"/>
            </a:xfrm>
            <a:custGeom>
              <a:avLst/>
              <a:gdLst>
                <a:gd name="T0" fmla="*/ 8 w 60"/>
                <a:gd name="T1" fmla="*/ 4 h 60"/>
                <a:gd name="T2" fmla="*/ 8 w 60"/>
                <a:gd name="T3" fmla="*/ 3 h 60"/>
                <a:gd name="T4" fmla="*/ 8 w 60"/>
                <a:gd name="T5" fmla="*/ 3 h 60"/>
                <a:gd name="T6" fmla="*/ 7 w 60"/>
                <a:gd name="T7" fmla="*/ 2 h 60"/>
                <a:gd name="T8" fmla="*/ 7 w 60"/>
                <a:gd name="T9" fmla="*/ 1 h 60"/>
                <a:gd name="T10" fmla="*/ 6 w 60"/>
                <a:gd name="T11" fmla="*/ 1 h 60"/>
                <a:gd name="T12" fmla="*/ 6 w 60"/>
                <a:gd name="T13" fmla="*/ 1 h 60"/>
                <a:gd name="T14" fmla="*/ 5 w 60"/>
                <a:gd name="T15" fmla="*/ 0 h 60"/>
                <a:gd name="T16" fmla="*/ 4 w 60"/>
                <a:gd name="T17" fmla="*/ 0 h 60"/>
                <a:gd name="T18" fmla="*/ 3 w 60"/>
                <a:gd name="T19" fmla="*/ 1 h 60"/>
                <a:gd name="T20" fmla="*/ 2 w 60"/>
                <a:gd name="T21" fmla="*/ 1 h 60"/>
                <a:gd name="T22" fmla="*/ 1 w 60"/>
                <a:gd name="T23" fmla="*/ 3 h 60"/>
                <a:gd name="T24" fmla="*/ 0 w 60"/>
                <a:gd name="T25" fmla="*/ 4 h 60"/>
                <a:gd name="T26" fmla="*/ 1 w 60"/>
                <a:gd name="T27" fmla="*/ 5 h 60"/>
                <a:gd name="T28" fmla="*/ 1 w 60"/>
                <a:gd name="T29" fmla="*/ 6 h 60"/>
                <a:gd name="T30" fmla="*/ 1 w 60"/>
                <a:gd name="T31" fmla="*/ 6 h 60"/>
                <a:gd name="T32" fmla="*/ 2 w 60"/>
                <a:gd name="T33" fmla="*/ 7 h 60"/>
                <a:gd name="T34" fmla="*/ 2 w 60"/>
                <a:gd name="T35" fmla="*/ 7 h 60"/>
                <a:gd name="T36" fmla="*/ 3 w 60"/>
                <a:gd name="T37" fmla="*/ 8 h 60"/>
                <a:gd name="T38" fmla="*/ 3 w 60"/>
                <a:gd name="T39" fmla="*/ 8 h 60"/>
                <a:gd name="T40" fmla="*/ 4 w 60"/>
                <a:gd name="T41" fmla="*/ 8 h 60"/>
                <a:gd name="T42" fmla="*/ 5 w 60"/>
                <a:gd name="T43" fmla="*/ 8 h 60"/>
                <a:gd name="T44" fmla="*/ 6 w 60"/>
                <a:gd name="T45" fmla="*/ 8 h 60"/>
                <a:gd name="T46" fmla="*/ 6 w 60"/>
                <a:gd name="T47" fmla="*/ 7 h 60"/>
                <a:gd name="T48" fmla="*/ 7 w 60"/>
                <a:gd name="T49" fmla="*/ 7 h 60"/>
                <a:gd name="T50" fmla="*/ 7 w 60"/>
                <a:gd name="T51" fmla="*/ 6 h 60"/>
                <a:gd name="T52" fmla="*/ 8 w 60"/>
                <a:gd name="T53" fmla="*/ 6 h 60"/>
                <a:gd name="T54" fmla="*/ 8 w 60"/>
                <a:gd name="T55" fmla="*/ 5 h 60"/>
                <a:gd name="T56" fmla="*/ 8 w 60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5" y="13"/>
                  </a:lnTo>
                  <a:lnTo>
                    <a:pt x="52" y="8"/>
                  </a:lnTo>
                  <a:lnTo>
                    <a:pt x="47" y="5"/>
                  </a:lnTo>
                  <a:lnTo>
                    <a:pt x="42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7" y="54"/>
                  </a:lnTo>
                  <a:lnTo>
                    <a:pt x="52" y="51"/>
                  </a:lnTo>
                  <a:lnTo>
                    <a:pt x="55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44" name="Freeform 869"/>
            <p:cNvSpPr/>
            <p:nvPr/>
          </p:nvSpPr>
          <p:spPr bwMode="auto">
            <a:xfrm>
              <a:off x="2463" y="1937"/>
              <a:ext cx="15" cy="15"/>
            </a:xfrm>
            <a:custGeom>
              <a:avLst/>
              <a:gdLst>
                <a:gd name="T0" fmla="*/ 2 w 30"/>
                <a:gd name="T1" fmla="*/ 4 h 30"/>
                <a:gd name="T2" fmla="*/ 2 w 30"/>
                <a:gd name="T3" fmla="*/ 4 h 30"/>
                <a:gd name="T4" fmla="*/ 2 w 30"/>
                <a:gd name="T5" fmla="*/ 4 h 30"/>
                <a:gd name="T6" fmla="*/ 1 w 30"/>
                <a:gd name="T7" fmla="*/ 4 h 30"/>
                <a:gd name="T8" fmla="*/ 1 w 30"/>
                <a:gd name="T9" fmla="*/ 4 h 30"/>
                <a:gd name="T10" fmla="*/ 1 w 30"/>
                <a:gd name="T11" fmla="*/ 3 h 30"/>
                <a:gd name="T12" fmla="*/ 1 w 30"/>
                <a:gd name="T13" fmla="*/ 3 h 30"/>
                <a:gd name="T14" fmla="*/ 0 w 30"/>
                <a:gd name="T15" fmla="*/ 3 h 30"/>
                <a:gd name="T16" fmla="*/ 0 w 30"/>
                <a:gd name="T17" fmla="*/ 2 h 30"/>
                <a:gd name="T18" fmla="*/ 0 w 30"/>
                <a:gd name="T19" fmla="*/ 2 h 30"/>
                <a:gd name="T20" fmla="*/ 1 w 30"/>
                <a:gd name="T21" fmla="*/ 2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2 w 30"/>
                <a:gd name="T29" fmla="*/ 1 h 30"/>
                <a:gd name="T30" fmla="*/ 2 w 30"/>
                <a:gd name="T31" fmla="*/ 0 h 30"/>
                <a:gd name="T32" fmla="*/ 2 w 30"/>
                <a:gd name="T33" fmla="*/ 0 h 30"/>
                <a:gd name="T34" fmla="*/ 3 w 30"/>
                <a:gd name="T35" fmla="*/ 0 h 30"/>
                <a:gd name="T36" fmla="*/ 3 w 30"/>
                <a:gd name="T37" fmla="*/ 1 h 30"/>
                <a:gd name="T38" fmla="*/ 3 w 30"/>
                <a:gd name="T39" fmla="*/ 1 h 30"/>
                <a:gd name="T40" fmla="*/ 4 w 30"/>
                <a:gd name="T41" fmla="*/ 1 h 30"/>
                <a:gd name="T42" fmla="*/ 4 w 30"/>
                <a:gd name="T43" fmla="*/ 1 h 30"/>
                <a:gd name="T44" fmla="*/ 4 w 30"/>
                <a:gd name="T45" fmla="*/ 2 h 30"/>
                <a:gd name="T46" fmla="*/ 4 w 30"/>
                <a:gd name="T47" fmla="*/ 2 h 30"/>
                <a:gd name="T48" fmla="*/ 4 w 30"/>
                <a:gd name="T49" fmla="*/ 2 h 30"/>
                <a:gd name="T50" fmla="*/ 4 w 30"/>
                <a:gd name="T51" fmla="*/ 3 h 30"/>
                <a:gd name="T52" fmla="*/ 4 w 30"/>
                <a:gd name="T53" fmla="*/ 4 h 30"/>
                <a:gd name="T54" fmla="*/ 3 w 30"/>
                <a:gd name="T55" fmla="*/ 4 h 30"/>
                <a:gd name="T56" fmla="*/ 2 w 30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45" name="Freeform 870"/>
            <p:cNvSpPr/>
            <p:nvPr/>
          </p:nvSpPr>
          <p:spPr bwMode="auto">
            <a:xfrm>
              <a:off x="2357" y="1988"/>
              <a:ext cx="30" cy="29"/>
            </a:xfrm>
            <a:custGeom>
              <a:avLst/>
              <a:gdLst>
                <a:gd name="T0" fmla="*/ 8 w 60"/>
                <a:gd name="T1" fmla="*/ 3 h 59"/>
                <a:gd name="T2" fmla="*/ 8 w 60"/>
                <a:gd name="T3" fmla="*/ 3 h 59"/>
                <a:gd name="T4" fmla="*/ 8 w 60"/>
                <a:gd name="T5" fmla="*/ 2 h 59"/>
                <a:gd name="T6" fmla="*/ 7 w 60"/>
                <a:gd name="T7" fmla="*/ 1 h 59"/>
                <a:gd name="T8" fmla="*/ 7 w 60"/>
                <a:gd name="T9" fmla="*/ 1 h 59"/>
                <a:gd name="T10" fmla="*/ 6 w 60"/>
                <a:gd name="T11" fmla="*/ 0 h 59"/>
                <a:gd name="T12" fmla="*/ 6 w 60"/>
                <a:gd name="T13" fmla="*/ 0 h 59"/>
                <a:gd name="T14" fmla="*/ 5 w 60"/>
                <a:gd name="T15" fmla="*/ 0 h 59"/>
                <a:gd name="T16" fmla="*/ 4 w 60"/>
                <a:gd name="T17" fmla="*/ 0 h 59"/>
                <a:gd name="T18" fmla="*/ 3 w 60"/>
                <a:gd name="T19" fmla="*/ 0 h 59"/>
                <a:gd name="T20" fmla="*/ 2 w 60"/>
                <a:gd name="T21" fmla="*/ 1 h 59"/>
                <a:gd name="T22" fmla="*/ 1 w 60"/>
                <a:gd name="T23" fmla="*/ 2 h 59"/>
                <a:gd name="T24" fmla="*/ 0 w 60"/>
                <a:gd name="T25" fmla="*/ 3 h 59"/>
                <a:gd name="T26" fmla="*/ 1 w 60"/>
                <a:gd name="T27" fmla="*/ 4 h 59"/>
                <a:gd name="T28" fmla="*/ 1 w 60"/>
                <a:gd name="T29" fmla="*/ 5 h 59"/>
                <a:gd name="T30" fmla="*/ 1 w 60"/>
                <a:gd name="T31" fmla="*/ 5 h 59"/>
                <a:gd name="T32" fmla="*/ 2 w 60"/>
                <a:gd name="T33" fmla="*/ 6 h 59"/>
                <a:gd name="T34" fmla="*/ 2 w 60"/>
                <a:gd name="T35" fmla="*/ 6 h 59"/>
                <a:gd name="T36" fmla="*/ 3 w 60"/>
                <a:gd name="T37" fmla="*/ 7 h 59"/>
                <a:gd name="T38" fmla="*/ 3 w 60"/>
                <a:gd name="T39" fmla="*/ 7 h 59"/>
                <a:gd name="T40" fmla="*/ 4 w 60"/>
                <a:gd name="T41" fmla="*/ 7 h 59"/>
                <a:gd name="T42" fmla="*/ 5 w 60"/>
                <a:gd name="T43" fmla="*/ 7 h 59"/>
                <a:gd name="T44" fmla="*/ 6 w 60"/>
                <a:gd name="T45" fmla="*/ 7 h 59"/>
                <a:gd name="T46" fmla="*/ 6 w 60"/>
                <a:gd name="T47" fmla="*/ 6 h 59"/>
                <a:gd name="T48" fmla="*/ 7 w 60"/>
                <a:gd name="T49" fmla="*/ 6 h 59"/>
                <a:gd name="T50" fmla="*/ 7 w 60"/>
                <a:gd name="T51" fmla="*/ 5 h 59"/>
                <a:gd name="T52" fmla="*/ 8 w 60"/>
                <a:gd name="T53" fmla="*/ 5 h 59"/>
                <a:gd name="T54" fmla="*/ 8 w 60"/>
                <a:gd name="T55" fmla="*/ 4 h 59"/>
                <a:gd name="T56" fmla="*/ 8 w 60"/>
                <a:gd name="T57" fmla="*/ 3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46" name="Freeform 871"/>
            <p:cNvSpPr/>
            <p:nvPr/>
          </p:nvSpPr>
          <p:spPr bwMode="auto">
            <a:xfrm>
              <a:off x="2365" y="1995"/>
              <a:ext cx="15" cy="15"/>
            </a:xfrm>
            <a:custGeom>
              <a:avLst/>
              <a:gdLst>
                <a:gd name="T0" fmla="*/ 2 w 30"/>
                <a:gd name="T1" fmla="*/ 4 h 29"/>
                <a:gd name="T2" fmla="*/ 2 w 30"/>
                <a:gd name="T3" fmla="*/ 4 h 29"/>
                <a:gd name="T4" fmla="*/ 2 w 30"/>
                <a:gd name="T5" fmla="*/ 4 h 29"/>
                <a:gd name="T6" fmla="*/ 1 w 30"/>
                <a:gd name="T7" fmla="*/ 4 h 29"/>
                <a:gd name="T8" fmla="*/ 1 w 30"/>
                <a:gd name="T9" fmla="*/ 4 h 29"/>
                <a:gd name="T10" fmla="*/ 1 w 30"/>
                <a:gd name="T11" fmla="*/ 3 h 29"/>
                <a:gd name="T12" fmla="*/ 1 w 30"/>
                <a:gd name="T13" fmla="*/ 3 h 29"/>
                <a:gd name="T14" fmla="*/ 0 w 30"/>
                <a:gd name="T15" fmla="*/ 3 h 29"/>
                <a:gd name="T16" fmla="*/ 0 w 30"/>
                <a:gd name="T17" fmla="*/ 2 h 29"/>
                <a:gd name="T18" fmla="*/ 0 w 30"/>
                <a:gd name="T19" fmla="*/ 2 h 29"/>
                <a:gd name="T20" fmla="*/ 1 w 30"/>
                <a:gd name="T21" fmla="*/ 2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2 w 30"/>
                <a:gd name="T29" fmla="*/ 1 h 29"/>
                <a:gd name="T30" fmla="*/ 2 w 30"/>
                <a:gd name="T31" fmla="*/ 0 h 29"/>
                <a:gd name="T32" fmla="*/ 2 w 30"/>
                <a:gd name="T33" fmla="*/ 0 h 29"/>
                <a:gd name="T34" fmla="*/ 3 w 30"/>
                <a:gd name="T35" fmla="*/ 0 h 29"/>
                <a:gd name="T36" fmla="*/ 3 w 30"/>
                <a:gd name="T37" fmla="*/ 1 h 29"/>
                <a:gd name="T38" fmla="*/ 3 w 30"/>
                <a:gd name="T39" fmla="*/ 1 h 29"/>
                <a:gd name="T40" fmla="*/ 4 w 30"/>
                <a:gd name="T41" fmla="*/ 1 h 29"/>
                <a:gd name="T42" fmla="*/ 4 w 30"/>
                <a:gd name="T43" fmla="*/ 1 h 29"/>
                <a:gd name="T44" fmla="*/ 4 w 30"/>
                <a:gd name="T45" fmla="*/ 2 h 29"/>
                <a:gd name="T46" fmla="*/ 4 w 30"/>
                <a:gd name="T47" fmla="*/ 2 h 29"/>
                <a:gd name="T48" fmla="*/ 4 w 30"/>
                <a:gd name="T49" fmla="*/ 2 h 29"/>
                <a:gd name="T50" fmla="*/ 4 w 30"/>
                <a:gd name="T51" fmla="*/ 3 h 29"/>
                <a:gd name="T52" fmla="*/ 4 w 30"/>
                <a:gd name="T53" fmla="*/ 4 h 29"/>
                <a:gd name="T54" fmla="*/ 3 w 30"/>
                <a:gd name="T55" fmla="*/ 4 h 29"/>
                <a:gd name="T56" fmla="*/ 2 w 30"/>
                <a:gd name="T57" fmla="*/ 4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3" y="6"/>
                  </a:lnTo>
                  <a:lnTo>
                    <a:pt x="5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3"/>
                  </a:lnTo>
                  <a:lnTo>
                    <a:pt x="27" y="6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47" name="Freeform 872"/>
            <p:cNvSpPr/>
            <p:nvPr/>
          </p:nvSpPr>
          <p:spPr bwMode="auto">
            <a:xfrm>
              <a:off x="2658" y="2044"/>
              <a:ext cx="30" cy="30"/>
            </a:xfrm>
            <a:custGeom>
              <a:avLst/>
              <a:gdLst>
                <a:gd name="T0" fmla="*/ 8 w 59"/>
                <a:gd name="T1" fmla="*/ 4 h 60"/>
                <a:gd name="T2" fmla="*/ 8 w 59"/>
                <a:gd name="T3" fmla="*/ 4 h 60"/>
                <a:gd name="T4" fmla="*/ 8 w 59"/>
                <a:gd name="T5" fmla="*/ 3 h 60"/>
                <a:gd name="T6" fmla="*/ 7 w 59"/>
                <a:gd name="T7" fmla="*/ 2 h 60"/>
                <a:gd name="T8" fmla="*/ 7 w 59"/>
                <a:gd name="T9" fmla="*/ 2 h 60"/>
                <a:gd name="T10" fmla="*/ 6 w 59"/>
                <a:gd name="T11" fmla="*/ 1 h 60"/>
                <a:gd name="T12" fmla="*/ 6 w 59"/>
                <a:gd name="T13" fmla="*/ 1 h 60"/>
                <a:gd name="T14" fmla="*/ 5 w 59"/>
                <a:gd name="T15" fmla="*/ 1 h 60"/>
                <a:gd name="T16" fmla="*/ 4 w 59"/>
                <a:gd name="T17" fmla="*/ 0 h 60"/>
                <a:gd name="T18" fmla="*/ 3 w 59"/>
                <a:gd name="T19" fmla="*/ 1 h 60"/>
                <a:gd name="T20" fmla="*/ 2 w 59"/>
                <a:gd name="T21" fmla="*/ 2 h 60"/>
                <a:gd name="T22" fmla="*/ 1 w 59"/>
                <a:gd name="T23" fmla="*/ 3 h 60"/>
                <a:gd name="T24" fmla="*/ 0 w 59"/>
                <a:gd name="T25" fmla="*/ 4 h 60"/>
                <a:gd name="T26" fmla="*/ 1 w 59"/>
                <a:gd name="T27" fmla="*/ 5 h 60"/>
                <a:gd name="T28" fmla="*/ 1 w 59"/>
                <a:gd name="T29" fmla="*/ 6 h 60"/>
                <a:gd name="T30" fmla="*/ 1 w 59"/>
                <a:gd name="T31" fmla="*/ 6 h 60"/>
                <a:gd name="T32" fmla="*/ 2 w 59"/>
                <a:gd name="T33" fmla="*/ 7 h 60"/>
                <a:gd name="T34" fmla="*/ 2 w 59"/>
                <a:gd name="T35" fmla="*/ 7 h 60"/>
                <a:gd name="T36" fmla="*/ 3 w 59"/>
                <a:gd name="T37" fmla="*/ 8 h 60"/>
                <a:gd name="T38" fmla="*/ 3 w 59"/>
                <a:gd name="T39" fmla="*/ 8 h 60"/>
                <a:gd name="T40" fmla="*/ 4 w 59"/>
                <a:gd name="T41" fmla="*/ 8 h 60"/>
                <a:gd name="T42" fmla="*/ 5 w 59"/>
                <a:gd name="T43" fmla="*/ 8 h 60"/>
                <a:gd name="T44" fmla="*/ 6 w 59"/>
                <a:gd name="T45" fmla="*/ 8 h 60"/>
                <a:gd name="T46" fmla="*/ 6 w 59"/>
                <a:gd name="T47" fmla="*/ 7 h 60"/>
                <a:gd name="T48" fmla="*/ 7 w 59"/>
                <a:gd name="T49" fmla="*/ 7 h 60"/>
                <a:gd name="T50" fmla="*/ 7 w 59"/>
                <a:gd name="T51" fmla="*/ 6 h 60"/>
                <a:gd name="T52" fmla="*/ 8 w 59"/>
                <a:gd name="T53" fmla="*/ 6 h 60"/>
                <a:gd name="T54" fmla="*/ 8 w 59"/>
                <a:gd name="T55" fmla="*/ 5 h 60"/>
                <a:gd name="T56" fmla="*/ 8 w 59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7"/>
                  </a:lnTo>
                  <a:lnTo>
                    <a:pt x="9" y="51"/>
                  </a:lnTo>
                  <a:lnTo>
                    <a:pt x="13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5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48" name="Freeform 873"/>
            <p:cNvSpPr/>
            <p:nvPr/>
          </p:nvSpPr>
          <p:spPr bwMode="auto">
            <a:xfrm>
              <a:off x="2666" y="2051"/>
              <a:ext cx="15" cy="15"/>
            </a:xfrm>
            <a:custGeom>
              <a:avLst/>
              <a:gdLst>
                <a:gd name="T0" fmla="*/ 2 w 30"/>
                <a:gd name="T1" fmla="*/ 4 h 30"/>
                <a:gd name="T2" fmla="*/ 2 w 30"/>
                <a:gd name="T3" fmla="*/ 4 h 30"/>
                <a:gd name="T4" fmla="*/ 2 w 30"/>
                <a:gd name="T5" fmla="*/ 4 h 30"/>
                <a:gd name="T6" fmla="*/ 1 w 30"/>
                <a:gd name="T7" fmla="*/ 4 h 30"/>
                <a:gd name="T8" fmla="*/ 1 w 30"/>
                <a:gd name="T9" fmla="*/ 4 h 30"/>
                <a:gd name="T10" fmla="*/ 1 w 30"/>
                <a:gd name="T11" fmla="*/ 3 h 30"/>
                <a:gd name="T12" fmla="*/ 1 w 30"/>
                <a:gd name="T13" fmla="*/ 3 h 30"/>
                <a:gd name="T14" fmla="*/ 0 w 30"/>
                <a:gd name="T15" fmla="*/ 3 h 30"/>
                <a:gd name="T16" fmla="*/ 0 w 30"/>
                <a:gd name="T17" fmla="*/ 2 h 30"/>
                <a:gd name="T18" fmla="*/ 0 w 30"/>
                <a:gd name="T19" fmla="*/ 2 h 30"/>
                <a:gd name="T20" fmla="*/ 1 w 30"/>
                <a:gd name="T21" fmla="*/ 2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2 w 30"/>
                <a:gd name="T29" fmla="*/ 1 h 30"/>
                <a:gd name="T30" fmla="*/ 2 w 30"/>
                <a:gd name="T31" fmla="*/ 0 h 30"/>
                <a:gd name="T32" fmla="*/ 2 w 30"/>
                <a:gd name="T33" fmla="*/ 0 h 30"/>
                <a:gd name="T34" fmla="*/ 3 w 30"/>
                <a:gd name="T35" fmla="*/ 0 h 30"/>
                <a:gd name="T36" fmla="*/ 3 w 30"/>
                <a:gd name="T37" fmla="*/ 1 h 30"/>
                <a:gd name="T38" fmla="*/ 3 w 30"/>
                <a:gd name="T39" fmla="*/ 1 h 30"/>
                <a:gd name="T40" fmla="*/ 4 w 30"/>
                <a:gd name="T41" fmla="*/ 1 h 30"/>
                <a:gd name="T42" fmla="*/ 4 w 30"/>
                <a:gd name="T43" fmla="*/ 1 h 30"/>
                <a:gd name="T44" fmla="*/ 4 w 30"/>
                <a:gd name="T45" fmla="*/ 2 h 30"/>
                <a:gd name="T46" fmla="*/ 4 w 30"/>
                <a:gd name="T47" fmla="*/ 2 h 30"/>
                <a:gd name="T48" fmla="*/ 4 w 30"/>
                <a:gd name="T49" fmla="*/ 2 h 30"/>
                <a:gd name="T50" fmla="*/ 4 w 30"/>
                <a:gd name="T51" fmla="*/ 3 h 30"/>
                <a:gd name="T52" fmla="*/ 4 w 30"/>
                <a:gd name="T53" fmla="*/ 4 h 30"/>
                <a:gd name="T54" fmla="*/ 3 w 30"/>
                <a:gd name="T55" fmla="*/ 4 h 30"/>
                <a:gd name="T56" fmla="*/ 2 w 30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6" y="27"/>
                  </a:lnTo>
                  <a:lnTo>
                    <a:pt x="4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4" y="5"/>
                  </a:lnTo>
                  <a:lnTo>
                    <a:pt x="6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49" name="Freeform 874"/>
            <p:cNvSpPr/>
            <p:nvPr/>
          </p:nvSpPr>
          <p:spPr bwMode="auto">
            <a:xfrm>
              <a:off x="2674" y="1787"/>
              <a:ext cx="30" cy="30"/>
            </a:xfrm>
            <a:custGeom>
              <a:avLst/>
              <a:gdLst>
                <a:gd name="T0" fmla="*/ 8 w 60"/>
                <a:gd name="T1" fmla="*/ 4 h 60"/>
                <a:gd name="T2" fmla="*/ 8 w 60"/>
                <a:gd name="T3" fmla="*/ 3 h 60"/>
                <a:gd name="T4" fmla="*/ 8 w 60"/>
                <a:gd name="T5" fmla="*/ 3 h 60"/>
                <a:gd name="T6" fmla="*/ 7 w 60"/>
                <a:gd name="T7" fmla="*/ 2 h 60"/>
                <a:gd name="T8" fmla="*/ 7 w 60"/>
                <a:gd name="T9" fmla="*/ 2 h 60"/>
                <a:gd name="T10" fmla="*/ 6 w 60"/>
                <a:gd name="T11" fmla="*/ 1 h 60"/>
                <a:gd name="T12" fmla="*/ 6 w 60"/>
                <a:gd name="T13" fmla="*/ 1 h 60"/>
                <a:gd name="T14" fmla="*/ 5 w 60"/>
                <a:gd name="T15" fmla="*/ 1 h 60"/>
                <a:gd name="T16" fmla="*/ 4 w 60"/>
                <a:gd name="T17" fmla="*/ 0 h 60"/>
                <a:gd name="T18" fmla="*/ 3 w 60"/>
                <a:gd name="T19" fmla="*/ 1 h 60"/>
                <a:gd name="T20" fmla="*/ 2 w 60"/>
                <a:gd name="T21" fmla="*/ 2 h 60"/>
                <a:gd name="T22" fmla="*/ 1 w 60"/>
                <a:gd name="T23" fmla="*/ 3 h 60"/>
                <a:gd name="T24" fmla="*/ 0 w 60"/>
                <a:gd name="T25" fmla="*/ 4 h 60"/>
                <a:gd name="T26" fmla="*/ 1 w 60"/>
                <a:gd name="T27" fmla="*/ 5 h 60"/>
                <a:gd name="T28" fmla="*/ 1 w 60"/>
                <a:gd name="T29" fmla="*/ 6 h 60"/>
                <a:gd name="T30" fmla="*/ 1 w 60"/>
                <a:gd name="T31" fmla="*/ 6 h 60"/>
                <a:gd name="T32" fmla="*/ 2 w 60"/>
                <a:gd name="T33" fmla="*/ 7 h 60"/>
                <a:gd name="T34" fmla="*/ 2 w 60"/>
                <a:gd name="T35" fmla="*/ 7 h 60"/>
                <a:gd name="T36" fmla="*/ 3 w 60"/>
                <a:gd name="T37" fmla="*/ 8 h 60"/>
                <a:gd name="T38" fmla="*/ 3 w 60"/>
                <a:gd name="T39" fmla="*/ 8 h 60"/>
                <a:gd name="T40" fmla="*/ 4 w 60"/>
                <a:gd name="T41" fmla="*/ 8 h 60"/>
                <a:gd name="T42" fmla="*/ 5 w 60"/>
                <a:gd name="T43" fmla="*/ 8 h 60"/>
                <a:gd name="T44" fmla="*/ 6 w 60"/>
                <a:gd name="T45" fmla="*/ 8 h 60"/>
                <a:gd name="T46" fmla="*/ 6 w 60"/>
                <a:gd name="T47" fmla="*/ 7 h 60"/>
                <a:gd name="T48" fmla="*/ 7 w 60"/>
                <a:gd name="T49" fmla="*/ 7 h 60"/>
                <a:gd name="T50" fmla="*/ 7 w 60"/>
                <a:gd name="T51" fmla="*/ 6 h 60"/>
                <a:gd name="T52" fmla="*/ 8 w 60"/>
                <a:gd name="T53" fmla="*/ 6 h 60"/>
                <a:gd name="T54" fmla="*/ 8 w 60"/>
                <a:gd name="T55" fmla="*/ 5 h 60"/>
                <a:gd name="T56" fmla="*/ 8 w 60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50" name="Freeform 875"/>
            <p:cNvSpPr/>
            <p:nvPr/>
          </p:nvSpPr>
          <p:spPr bwMode="auto">
            <a:xfrm>
              <a:off x="2682" y="1795"/>
              <a:ext cx="15" cy="15"/>
            </a:xfrm>
            <a:custGeom>
              <a:avLst/>
              <a:gdLst>
                <a:gd name="T0" fmla="*/ 2 w 30"/>
                <a:gd name="T1" fmla="*/ 4 h 30"/>
                <a:gd name="T2" fmla="*/ 2 w 30"/>
                <a:gd name="T3" fmla="*/ 4 h 30"/>
                <a:gd name="T4" fmla="*/ 2 w 30"/>
                <a:gd name="T5" fmla="*/ 4 h 30"/>
                <a:gd name="T6" fmla="*/ 1 w 30"/>
                <a:gd name="T7" fmla="*/ 4 h 30"/>
                <a:gd name="T8" fmla="*/ 1 w 30"/>
                <a:gd name="T9" fmla="*/ 4 h 30"/>
                <a:gd name="T10" fmla="*/ 1 w 30"/>
                <a:gd name="T11" fmla="*/ 3 h 30"/>
                <a:gd name="T12" fmla="*/ 1 w 30"/>
                <a:gd name="T13" fmla="*/ 3 h 30"/>
                <a:gd name="T14" fmla="*/ 0 w 30"/>
                <a:gd name="T15" fmla="*/ 3 h 30"/>
                <a:gd name="T16" fmla="*/ 0 w 30"/>
                <a:gd name="T17" fmla="*/ 2 h 30"/>
                <a:gd name="T18" fmla="*/ 0 w 30"/>
                <a:gd name="T19" fmla="*/ 2 h 30"/>
                <a:gd name="T20" fmla="*/ 1 w 30"/>
                <a:gd name="T21" fmla="*/ 2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2 w 30"/>
                <a:gd name="T29" fmla="*/ 1 h 30"/>
                <a:gd name="T30" fmla="*/ 2 w 30"/>
                <a:gd name="T31" fmla="*/ 0 h 30"/>
                <a:gd name="T32" fmla="*/ 2 w 30"/>
                <a:gd name="T33" fmla="*/ 0 h 30"/>
                <a:gd name="T34" fmla="*/ 3 w 30"/>
                <a:gd name="T35" fmla="*/ 0 h 30"/>
                <a:gd name="T36" fmla="*/ 3 w 30"/>
                <a:gd name="T37" fmla="*/ 1 h 30"/>
                <a:gd name="T38" fmla="*/ 3 w 30"/>
                <a:gd name="T39" fmla="*/ 1 h 30"/>
                <a:gd name="T40" fmla="*/ 4 w 30"/>
                <a:gd name="T41" fmla="*/ 1 h 30"/>
                <a:gd name="T42" fmla="*/ 4 w 30"/>
                <a:gd name="T43" fmla="*/ 1 h 30"/>
                <a:gd name="T44" fmla="*/ 4 w 30"/>
                <a:gd name="T45" fmla="*/ 2 h 30"/>
                <a:gd name="T46" fmla="*/ 4 w 30"/>
                <a:gd name="T47" fmla="*/ 2 h 30"/>
                <a:gd name="T48" fmla="*/ 4 w 30"/>
                <a:gd name="T49" fmla="*/ 2 h 30"/>
                <a:gd name="T50" fmla="*/ 4 w 30"/>
                <a:gd name="T51" fmla="*/ 3 h 30"/>
                <a:gd name="T52" fmla="*/ 4 w 30"/>
                <a:gd name="T53" fmla="*/ 4 h 30"/>
                <a:gd name="T54" fmla="*/ 3 w 30"/>
                <a:gd name="T55" fmla="*/ 4 h 30"/>
                <a:gd name="T56" fmla="*/ 2 w 30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8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51" name="Freeform 876"/>
            <p:cNvSpPr/>
            <p:nvPr/>
          </p:nvSpPr>
          <p:spPr bwMode="auto">
            <a:xfrm>
              <a:off x="2677" y="2164"/>
              <a:ext cx="30" cy="29"/>
            </a:xfrm>
            <a:custGeom>
              <a:avLst/>
              <a:gdLst>
                <a:gd name="T0" fmla="*/ 8 w 58"/>
                <a:gd name="T1" fmla="*/ 3 h 60"/>
                <a:gd name="T2" fmla="*/ 8 w 58"/>
                <a:gd name="T3" fmla="*/ 3 h 60"/>
                <a:gd name="T4" fmla="*/ 8 w 58"/>
                <a:gd name="T5" fmla="*/ 2 h 60"/>
                <a:gd name="T6" fmla="*/ 7 w 58"/>
                <a:gd name="T7" fmla="*/ 1 h 60"/>
                <a:gd name="T8" fmla="*/ 7 w 58"/>
                <a:gd name="T9" fmla="*/ 1 h 60"/>
                <a:gd name="T10" fmla="*/ 6 w 58"/>
                <a:gd name="T11" fmla="*/ 0 h 60"/>
                <a:gd name="T12" fmla="*/ 6 w 58"/>
                <a:gd name="T13" fmla="*/ 0 h 60"/>
                <a:gd name="T14" fmla="*/ 5 w 58"/>
                <a:gd name="T15" fmla="*/ 0 h 60"/>
                <a:gd name="T16" fmla="*/ 4 w 58"/>
                <a:gd name="T17" fmla="*/ 0 h 60"/>
                <a:gd name="T18" fmla="*/ 3 w 58"/>
                <a:gd name="T19" fmla="*/ 0 h 60"/>
                <a:gd name="T20" fmla="*/ 1 w 58"/>
                <a:gd name="T21" fmla="*/ 1 h 60"/>
                <a:gd name="T22" fmla="*/ 1 w 58"/>
                <a:gd name="T23" fmla="*/ 2 h 60"/>
                <a:gd name="T24" fmla="*/ 0 w 58"/>
                <a:gd name="T25" fmla="*/ 3 h 60"/>
                <a:gd name="T26" fmla="*/ 0 w 58"/>
                <a:gd name="T27" fmla="*/ 4 h 60"/>
                <a:gd name="T28" fmla="*/ 1 w 58"/>
                <a:gd name="T29" fmla="*/ 5 h 60"/>
                <a:gd name="T30" fmla="*/ 1 w 58"/>
                <a:gd name="T31" fmla="*/ 5 h 60"/>
                <a:gd name="T32" fmla="*/ 1 w 58"/>
                <a:gd name="T33" fmla="*/ 6 h 60"/>
                <a:gd name="T34" fmla="*/ 2 w 58"/>
                <a:gd name="T35" fmla="*/ 6 h 60"/>
                <a:gd name="T36" fmla="*/ 3 w 58"/>
                <a:gd name="T37" fmla="*/ 7 h 60"/>
                <a:gd name="T38" fmla="*/ 3 w 58"/>
                <a:gd name="T39" fmla="*/ 7 h 60"/>
                <a:gd name="T40" fmla="*/ 4 w 58"/>
                <a:gd name="T41" fmla="*/ 7 h 60"/>
                <a:gd name="T42" fmla="*/ 5 w 58"/>
                <a:gd name="T43" fmla="*/ 7 h 60"/>
                <a:gd name="T44" fmla="*/ 6 w 58"/>
                <a:gd name="T45" fmla="*/ 7 h 60"/>
                <a:gd name="T46" fmla="*/ 6 w 58"/>
                <a:gd name="T47" fmla="*/ 6 h 60"/>
                <a:gd name="T48" fmla="*/ 7 w 58"/>
                <a:gd name="T49" fmla="*/ 6 h 60"/>
                <a:gd name="T50" fmla="*/ 7 w 58"/>
                <a:gd name="T51" fmla="*/ 5 h 60"/>
                <a:gd name="T52" fmla="*/ 8 w 58"/>
                <a:gd name="T53" fmla="*/ 5 h 60"/>
                <a:gd name="T54" fmla="*/ 8 w 58"/>
                <a:gd name="T55" fmla="*/ 4 h 60"/>
                <a:gd name="T56" fmla="*/ 8 w 58"/>
                <a:gd name="T57" fmla="*/ 3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8" h="60">
                  <a:moveTo>
                    <a:pt x="58" y="30"/>
                  </a:moveTo>
                  <a:lnTo>
                    <a:pt x="58" y="24"/>
                  </a:lnTo>
                  <a:lnTo>
                    <a:pt x="56" y="18"/>
                  </a:lnTo>
                  <a:lnTo>
                    <a:pt x="54" y="14"/>
                  </a:lnTo>
                  <a:lnTo>
                    <a:pt x="50" y="9"/>
                  </a:lnTo>
                  <a:lnTo>
                    <a:pt x="46" y="6"/>
                  </a:lnTo>
                  <a:lnTo>
                    <a:pt x="40" y="2"/>
                  </a:lnTo>
                  <a:lnTo>
                    <a:pt x="34" y="1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2" y="54"/>
                  </a:lnTo>
                  <a:lnTo>
                    <a:pt x="18" y="58"/>
                  </a:lnTo>
                  <a:lnTo>
                    <a:pt x="23" y="59"/>
                  </a:lnTo>
                  <a:lnTo>
                    <a:pt x="28" y="60"/>
                  </a:lnTo>
                  <a:lnTo>
                    <a:pt x="34" y="59"/>
                  </a:lnTo>
                  <a:lnTo>
                    <a:pt x="40" y="58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6" y="42"/>
                  </a:lnTo>
                  <a:lnTo>
                    <a:pt x="58" y="36"/>
                  </a:lnTo>
                  <a:lnTo>
                    <a:pt x="58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52" name="Freeform 877"/>
            <p:cNvSpPr/>
            <p:nvPr/>
          </p:nvSpPr>
          <p:spPr bwMode="auto">
            <a:xfrm>
              <a:off x="2685" y="2171"/>
              <a:ext cx="14" cy="15"/>
            </a:xfrm>
            <a:custGeom>
              <a:avLst/>
              <a:gdLst>
                <a:gd name="T0" fmla="*/ 2 w 28"/>
                <a:gd name="T1" fmla="*/ 4 h 30"/>
                <a:gd name="T2" fmla="*/ 2 w 28"/>
                <a:gd name="T3" fmla="*/ 4 h 30"/>
                <a:gd name="T4" fmla="*/ 2 w 28"/>
                <a:gd name="T5" fmla="*/ 4 h 30"/>
                <a:gd name="T6" fmla="*/ 1 w 28"/>
                <a:gd name="T7" fmla="*/ 4 h 30"/>
                <a:gd name="T8" fmla="*/ 1 w 28"/>
                <a:gd name="T9" fmla="*/ 4 h 30"/>
                <a:gd name="T10" fmla="*/ 1 w 28"/>
                <a:gd name="T11" fmla="*/ 3 h 30"/>
                <a:gd name="T12" fmla="*/ 1 w 28"/>
                <a:gd name="T13" fmla="*/ 3 h 30"/>
                <a:gd name="T14" fmla="*/ 0 w 28"/>
                <a:gd name="T15" fmla="*/ 3 h 30"/>
                <a:gd name="T16" fmla="*/ 0 w 28"/>
                <a:gd name="T17" fmla="*/ 2 h 30"/>
                <a:gd name="T18" fmla="*/ 0 w 28"/>
                <a:gd name="T19" fmla="*/ 2 h 30"/>
                <a:gd name="T20" fmla="*/ 1 w 28"/>
                <a:gd name="T21" fmla="*/ 2 h 30"/>
                <a:gd name="T22" fmla="*/ 1 w 28"/>
                <a:gd name="T23" fmla="*/ 1 h 30"/>
                <a:gd name="T24" fmla="*/ 1 w 28"/>
                <a:gd name="T25" fmla="*/ 1 h 30"/>
                <a:gd name="T26" fmla="*/ 1 w 28"/>
                <a:gd name="T27" fmla="*/ 1 h 30"/>
                <a:gd name="T28" fmla="*/ 2 w 28"/>
                <a:gd name="T29" fmla="*/ 1 h 30"/>
                <a:gd name="T30" fmla="*/ 2 w 28"/>
                <a:gd name="T31" fmla="*/ 0 h 30"/>
                <a:gd name="T32" fmla="*/ 2 w 28"/>
                <a:gd name="T33" fmla="*/ 0 h 30"/>
                <a:gd name="T34" fmla="*/ 3 w 28"/>
                <a:gd name="T35" fmla="*/ 0 h 30"/>
                <a:gd name="T36" fmla="*/ 3 w 28"/>
                <a:gd name="T37" fmla="*/ 1 h 30"/>
                <a:gd name="T38" fmla="*/ 3 w 28"/>
                <a:gd name="T39" fmla="*/ 1 h 30"/>
                <a:gd name="T40" fmla="*/ 4 w 28"/>
                <a:gd name="T41" fmla="*/ 1 h 30"/>
                <a:gd name="T42" fmla="*/ 4 w 28"/>
                <a:gd name="T43" fmla="*/ 1 h 30"/>
                <a:gd name="T44" fmla="*/ 4 w 28"/>
                <a:gd name="T45" fmla="*/ 2 h 30"/>
                <a:gd name="T46" fmla="*/ 4 w 28"/>
                <a:gd name="T47" fmla="*/ 2 h 30"/>
                <a:gd name="T48" fmla="*/ 4 w 28"/>
                <a:gd name="T49" fmla="*/ 2 h 30"/>
                <a:gd name="T50" fmla="*/ 4 w 28"/>
                <a:gd name="T51" fmla="*/ 3 h 30"/>
                <a:gd name="T52" fmla="*/ 4 w 28"/>
                <a:gd name="T53" fmla="*/ 4 h 30"/>
                <a:gd name="T54" fmla="*/ 3 w 28"/>
                <a:gd name="T55" fmla="*/ 4 h 30"/>
                <a:gd name="T56" fmla="*/ 2 w 28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8" h="30">
                  <a:moveTo>
                    <a:pt x="13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5" y="28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5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7" y="9"/>
                  </a:lnTo>
                  <a:lnTo>
                    <a:pt x="28" y="13"/>
                  </a:lnTo>
                  <a:lnTo>
                    <a:pt x="28" y="15"/>
                  </a:lnTo>
                  <a:lnTo>
                    <a:pt x="27" y="21"/>
                  </a:lnTo>
                  <a:lnTo>
                    <a:pt x="25" y="25"/>
                  </a:lnTo>
                  <a:lnTo>
                    <a:pt x="19" y="29"/>
                  </a:lnTo>
                  <a:lnTo>
                    <a:pt x="13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53" name="Freeform 878"/>
            <p:cNvSpPr/>
            <p:nvPr/>
          </p:nvSpPr>
          <p:spPr bwMode="auto">
            <a:xfrm>
              <a:off x="2539" y="2259"/>
              <a:ext cx="29" cy="30"/>
            </a:xfrm>
            <a:custGeom>
              <a:avLst/>
              <a:gdLst>
                <a:gd name="T0" fmla="*/ 7 w 60"/>
                <a:gd name="T1" fmla="*/ 4 h 60"/>
                <a:gd name="T2" fmla="*/ 7 w 60"/>
                <a:gd name="T3" fmla="*/ 3 h 60"/>
                <a:gd name="T4" fmla="*/ 7 w 60"/>
                <a:gd name="T5" fmla="*/ 3 h 60"/>
                <a:gd name="T6" fmla="*/ 6 w 60"/>
                <a:gd name="T7" fmla="*/ 2 h 60"/>
                <a:gd name="T8" fmla="*/ 6 w 60"/>
                <a:gd name="T9" fmla="*/ 1 h 60"/>
                <a:gd name="T10" fmla="*/ 5 w 60"/>
                <a:gd name="T11" fmla="*/ 1 h 60"/>
                <a:gd name="T12" fmla="*/ 5 w 60"/>
                <a:gd name="T13" fmla="*/ 1 h 60"/>
                <a:gd name="T14" fmla="*/ 4 w 60"/>
                <a:gd name="T15" fmla="*/ 1 h 60"/>
                <a:gd name="T16" fmla="*/ 3 w 60"/>
                <a:gd name="T17" fmla="*/ 0 h 60"/>
                <a:gd name="T18" fmla="*/ 2 w 60"/>
                <a:gd name="T19" fmla="*/ 1 h 60"/>
                <a:gd name="T20" fmla="*/ 1 w 60"/>
                <a:gd name="T21" fmla="*/ 1 h 60"/>
                <a:gd name="T22" fmla="*/ 0 w 60"/>
                <a:gd name="T23" fmla="*/ 3 h 60"/>
                <a:gd name="T24" fmla="*/ 0 w 60"/>
                <a:gd name="T25" fmla="*/ 4 h 60"/>
                <a:gd name="T26" fmla="*/ 0 w 60"/>
                <a:gd name="T27" fmla="*/ 5 h 60"/>
                <a:gd name="T28" fmla="*/ 0 w 60"/>
                <a:gd name="T29" fmla="*/ 6 h 60"/>
                <a:gd name="T30" fmla="*/ 0 w 60"/>
                <a:gd name="T31" fmla="*/ 6 h 60"/>
                <a:gd name="T32" fmla="*/ 1 w 60"/>
                <a:gd name="T33" fmla="*/ 7 h 60"/>
                <a:gd name="T34" fmla="*/ 1 w 60"/>
                <a:gd name="T35" fmla="*/ 7 h 60"/>
                <a:gd name="T36" fmla="*/ 2 w 60"/>
                <a:gd name="T37" fmla="*/ 8 h 60"/>
                <a:gd name="T38" fmla="*/ 3 w 60"/>
                <a:gd name="T39" fmla="*/ 8 h 60"/>
                <a:gd name="T40" fmla="*/ 3 w 60"/>
                <a:gd name="T41" fmla="*/ 8 h 60"/>
                <a:gd name="T42" fmla="*/ 4 w 60"/>
                <a:gd name="T43" fmla="*/ 8 h 60"/>
                <a:gd name="T44" fmla="*/ 5 w 60"/>
                <a:gd name="T45" fmla="*/ 8 h 60"/>
                <a:gd name="T46" fmla="*/ 5 w 60"/>
                <a:gd name="T47" fmla="*/ 7 h 60"/>
                <a:gd name="T48" fmla="*/ 6 w 60"/>
                <a:gd name="T49" fmla="*/ 7 h 60"/>
                <a:gd name="T50" fmla="*/ 6 w 60"/>
                <a:gd name="T51" fmla="*/ 6 h 60"/>
                <a:gd name="T52" fmla="*/ 7 w 60"/>
                <a:gd name="T53" fmla="*/ 6 h 60"/>
                <a:gd name="T54" fmla="*/ 7 w 60"/>
                <a:gd name="T55" fmla="*/ 5 h 60"/>
                <a:gd name="T56" fmla="*/ 7 w 60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2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54" name="Freeform 879"/>
            <p:cNvSpPr/>
            <p:nvPr/>
          </p:nvSpPr>
          <p:spPr bwMode="auto">
            <a:xfrm>
              <a:off x="2546" y="2267"/>
              <a:ext cx="15" cy="15"/>
            </a:xfrm>
            <a:custGeom>
              <a:avLst/>
              <a:gdLst>
                <a:gd name="T0" fmla="*/ 2 w 30"/>
                <a:gd name="T1" fmla="*/ 4 h 30"/>
                <a:gd name="T2" fmla="*/ 2 w 30"/>
                <a:gd name="T3" fmla="*/ 4 h 30"/>
                <a:gd name="T4" fmla="*/ 2 w 30"/>
                <a:gd name="T5" fmla="*/ 4 h 30"/>
                <a:gd name="T6" fmla="*/ 1 w 30"/>
                <a:gd name="T7" fmla="*/ 4 h 30"/>
                <a:gd name="T8" fmla="*/ 1 w 30"/>
                <a:gd name="T9" fmla="*/ 4 h 30"/>
                <a:gd name="T10" fmla="*/ 1 w 30"/>
                <a:gd name="T11" fmla="*/ 3 h 30"/>
                <a:gd name="T12" fmla="*/ 1 w 30"/>
                <a:gd name="T13" fmla="*/ 3 h 30"/>
                <a:gd name="T14" fmla="*/ 0 w 30"/>
                <a:gd name="T15" fmla="*/ 3 h 30"/>
                <a:gd name="T16" fmla="*/ 0 w 30"/>
                <a:gd name="T17" fmla="*/ 2 h 30"/>
                <a:gd name="T18" fmla="*/ 0 w 30"/>
                <a:gd name="T19" fmla="*/ 2 h 30"/>
                <a:gd name="T20" fmla="*/ 1 w 30"/>
                <a:gd name="T21" fmla="*/ 2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2 w 30"/>
                <a:gd name="T29" fmla="*/ 1 h 30"/>
                <a:gd name="T30" fmla="*/ 2 w 30"/>
                <a:gd name="T31" fmla="*/ 0 h 30"/>
                <a:gd name="T32" fmla="*/ 2 w 30"/>
                <a:gd name="T33" fmla="*/ 0 h 30"/>
                <a:gd name="T34" fmla="*/ 3 w 30"/>
                <a:gd name="T35" fmla="*/ 0 h 30"/>
                <a:gd name="T36" fmla="*/ 3 w 30"/>
                <a:gd name="T37" fmla="*/ 1 h 30"/>
                <a:gd name="T38" fmla="*/ 3 w 30"/>
                <a:gd name="T39" fmla="*/ 1 h 30"/>
                <a:gd name="T40" fmla="*/ 4 w 30"/>
                <a:gd name="T41" fmla="*/ 1 h 30"/>
                <a:gd name="T42" fmla="*/ 4 w 30"/>
                <a:gd name="T43" fmla="*/ 1 h 30"/>
                <a:gd name="T44" fmla="*/ 4 w 30"/>
                <a:gd name="T45" fmla="*/ 2 h 30"/>
                <a:gd name="T46" fmla="*/ 4 w 30"/>
                <a:gd name="T47" fmla="*/ 2 h 30"/>
                <a:gd name="T48" fmla="*/ 4 w 30"/>
                <a:gd name="T49" fmla="*/ 2 h 30"/>
                <a:gd name="T50" fmla="*/ 4 w 30"/>
                <a:gd name="T51" fmla="*/ 3 h 30"/>
                <a:gd name="T52" fmla="*/ 4 w 30"/>
                <a:gd name="T53" fmla="*/ 4 h 30"/>
                <a:gd name="T54" fmla="*/ 3 w 30"/>
                <a:gd name="T55" fmla="*/ 4 h 30"/>
                <a:gd name="T56" fmla="*/ 2 w 30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55" name="Freeform 880"/>
            <p:cNvSpPr/>
            <p:nvPr/>
          </p:nvSpPr>
          <p:spPr bwMode="auto">
            <a:xfrm>
              <a:off x="2416" y="2291"/>
              <a:ext cx="30" cy="30"/>
            </a:xfrm>
            <a:custGeom>
              <a:avLst/>
              <a:gdLst>
                <a:gd name="T0" fmla="*/ 8 w 60"/>
                <a:gd name="T1" fmla="*/ 4 h 59"/>
                <a:gd name="T2" fmla="*/ 8 w 60"/>
                <a:gd name="T3" fmla="*/ 3 h 59"/>
                <a:gd name="T4" fmla="*/ 8 w 60"/>
                <a:gd name="T5" fmla="*/ 3 h 59"/>
                <a:gd name="T6" fmla="*/ 7 w 60"/>
                <a:gd name="T7" fmla="*/ 2 h 59"/>
                <a:gd name="T8" fmla="*/ 7 w 60"/>
                <a:gd name="T9" fmla="*/ 2 h 59"/>
                <a:gd name="T10" fmla="*/ 6 w 60"/>
                <a:gd name="T11" fmla="*/ 1 h 59"/>
                <a:gd name="T12" fmla="*/ 6 w 60"/>
                <a:gd name="T13" fmla="*/ 1 h 59"/>
                <a:gd name="T14" fmla="*/ 5 w 60"/>
                <a:gd name="T15" fmla="*/ 1 h 59"/>
                <a:gd name="T16" fmla="*/ 4 w 60"/>
                <a:gd name="T17" fmla="*/ 0 h 59"/>
                <a:gd name="T18" fmla="*/ 3 w 60"/>
                <a:gd name="T19" fmla="*/ 1 h 59"/>
                <a:gd name="T20" fmla="*/ 2 w 60"/>
                <a:gd name="T21" fmla="*/ 2 h 59"/>
                <a:gd name="T22" fmla="*/ 1 w 60"/>
                <a:gd name="T23" fmla="*/ 3 h 59"/>
                <a:gd name="T24" fmla="*/ 0 w 60"/>
                <a:gd name="T25" fmla="*/ 4 h 59"/>
                <a:gd name="T26" fmla="*/ 1 w 60"/>
                <a:gd name="T27" fmla="*/ 5 h 59"/>
                <a:gd name="T28" fmla="*/ 1 w 60"/>
                <a:gd name="T29" fmla="*/ 6 h 59"/>
                <a:gd name="T30" fmla="*/ 1 w 60"/>
                <a:gd name="T31" fmla="*/ 6 h 59"/>
                <a:gd name="T32" fmla="*/ 1 w 60"/>
                <a:gd name="T33" fmla="*/ 7 h 59"/>
                <a:gd name="T34" fmla="*/ 2 w 60"/>
                <a:gd name="T35" fmla="*/ 7 h 59"/>
                <a:gd name="T36" fmla="*/ 3 w 60"/>
                <a:gd name="T37" fmla="*/ 8 h 59"/>
                <a:gd name="T38" fmla="*/ 3 w 60"/>
                <a:gd name="T39" fmla="*/ 8 h 59"/>
                <a:gd name="T40" fmla="*/ 4 w 60"/>
                <a:gd name="T41" fmla="*/ 8 h 59"/>
                <a:gd name="T42" fmla="*/ 5 w 60"/>
                <a:gd name="T43" fmla="*/ 8 h 59"/>
                <a:gd name="T44" fmla="*/ 6 w 60"/>
                <a:gd name="T45" fmla="*/ 8 h 59"/>
                <a:gd name="T46" fmla="*/ 6 w 60"/>
                <a:gd name="T47" fmla="*/ 7 h 59"/>
                <a:gd name="T48" fmla="*/ 7 w 60"/>
                <a:gd name="T49" fmla="*/ 7 h 59"/>
                <a:gd name="T50" fmla="*/ 7 w 60"/>
                <a:gd name="T51" fmla="*/ 6 h 59"/>
                <a:gd name="T52" fmla="*/ 8 w 60"/>
                <a:gd name="T53" fmla="*/ 6 h 59"/>
                <a:gd name="T54" fmla="*/ 8 w 60"/>
                <a:gd name="T55" fmla="*/ 5 h 59"/>
                <a:gd name="T56" fmla="*/ 8 w 60"/>
                <a:gd name="T57" fmla="*/ 4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8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56" name="Freeform 881"/>
            <p:cNvSpPr/>
            <p:nvPr/>
          </p:nvSpPr>
          <p:spPr bwMode="auto">
            <a:xfrm>
              <a:off x="2423" y="2298"/>
              <a:ext cx="15" cy="15"/>
            </a:xfrm>
            <a:custGeom>
              <a:avLst/>
              <a:gdLst>
                <a:gd name="T0" fmla="*/ 2 w 30"/>
                <a:gd name="T1" fmla="*/ 4 h 30"/>
                <a:gd name="T2" fmla="*/ 2 w 30"/>
                <a:gd name="T3" fmla="*/ 4 h 30"/>
                <a:gd name="T4" fmla="*/ 2 w 30"/>
                <a:gd name="T5" fmla="*/ 4 h 30"/>
                <a:gd name="T6" fmla="*/ 1 w 30"/>
                <a:gd name="T7" fmla="*/ 4 h 30"/>
                <a:gd name="T8" fmla="*/ 1 w 30"/>
                <a:gd name="T9" fmla="*/ 4 h 30"/>
                <a:gd name="T10" fmla="*/ 1 w 30"/>
                <a:gd name="T11" fmla="*/ 3 h 30"/>
                <a:gd name="T12" fmla="*/ 1 w 30"/>
                <a:gd name="T13" fmla="*/ 3 h 30"/>
                <a:gd name="T14" fmla="*/ 0 w 30"/>
                <a:gd name="T15" fmla="*/ 3 h 30"/>
                <a:gd name="T16" fmla="*/ 0 w 30"/>
                <a:gd name="T17" fmla="*/ 2 h 30"/>
                <a:gd name="T18" fmla="*/ 0 w 30"/>
                <a:gd name="T19" fmla="*/ 2 h 30"/>
                <a:gd name="T20" fmla="*/ 1 w 30"/>
                <a:gd name="T21" fmla="*/ 2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2 w 30"/>
                <a:gd name="T29" fmla="*/ 1 h 30"/>
                <a:gd name="T30" fmla="*/ 2 w 30"/>
                <a:gd name="T31" fmla="*/ 0 h 30"/>
                <a:gd name="T32" fmla="*/ 2 w 30"/>
                <a:gd name="T33" fmla="*/ 0 h 30"/>
                <a:gd name="T34" fmla="*/ 3 w 30"/>
                <a:gd name="T35" fmla="*/ 0 h 30"/>
                <a:gd name="T36" fmla="*/ 3 w 30"/>
                <a:gd name="T37" fmla="*/ 1 h 30"/>
                <a:gd name="T38" fmla="*/ 3 w 30"/>
                <a:gd name="T39" fmla="*/ 1 h 30"/>
                <a:gd name="T40" fmla="*/ 4 w 30"/>
                <a:gd name="T41" fmla="*/ 1 h 30"/>
                <a:gd name="T42" fmla="*/ 4 w 30"/>
                <a:gd name="T43" fmla="*/ 1 h 30"/>
                <a:gd name="T44" fmla="*/ 4 w 30"/>
                <a:gd name="T45" fmla="*/ 2 h 30"/>
                <a:gd name="T46" fmla="*/ 4 w 30"/>
                <a:gd name="T47" fmla="*/ 2 h 30"/>
                <a:gd name="T48" fmla="*/ 4 w 30"/>
                <a:gd name="T49" fmla="*/ 2 h 30"/>
                <a:gd name="T50" fmla="*/ 4 w 30"/>
                <a:gd name="T51" fmla="*/ 3 h 30"/>
                <a:gd name="T52" fmla="*/ 4 w 30"/>
                <a:gd name="T53" fmla="*/ 4 h 30"/>
                <a:gd name="T54" fmla="*/ 3 w 30"/>
                <a:gd name="T55" fmla="*/ 4 h 30"/>
                <a:gd name="T56" fmla="*/ 2 w 30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57" name="Freeform 882"/>
            <p:cNvSpPr/>
            <p:nvPr/>
          </p:nvSpPr>
          <p:spPr bwMode="auto">
            <a:xfrm>
              <a:off x="2344" y="2212"/>
              <a:ext cx="30" cy="29"/>
            </a:xfrm>
            <a:custGeom>
              <a:avLst/>
              <a:gdLst>
                <a:gd name="T0" fmla="*/ 8 w 60"/>
                <a:gd name="T1" fmla="*/ 4 h 57"/>
                <a:gd name="T2" fmla="*/ 8 w 60"/>
                <a:gd name="T3" fmla="*/ 3 h 57"/>
                <a:gd name="T4" fmla="*/ 8 w 60"/>
                <a:gd name="T5" fmla="*/ 3 h 57"/>
                <a:gd name="T6" fmla="*/ 7 w 60"/>
                <a:gd name="T7" fmla="*/ 2 h 57"/>
                <a:gd name="T8" fmla="*/ 7 w 60"/>
                <a:gd name="T9" fmla="*/ 1 h 57"/>
                <a:gd name="T10" fmla="*/ 6 w 60"/>
                <a:gd name="T11" fmla="*/ 1 h 57"/>
                <a:gd name="T12" fmla="*/ 6 w 60"/>
                <a:gd name="T13" fmla="*/ 1 h 57"/>
                <a:gd name="T14" fmla="*/ 5 w 60"/>
                <a:gd name="T15" fmla="*/ 0 h 57"/>
                <a:gd name="T16" fmla="*/ 4 w 60"/>
                <a:gd name="T17" fmla="*/ 0 h 57"/>
                <a:gd name="T18" fmla="*/ 3 w 60"/>
                <a:gd name="T19" fmla="*/ 1 h 57"/>
                <a:gd name="T20" fmla="*/ 2 w 60"/>
                <a:gd name="T21" fmla="*/ 1 h 57"/>
                <a:gd name="T22" fmla="*/ 1 w 60"/>
                <a:gd name="T23" fmla="*/ 3 h 57"/>
                <a:gd name="T24" fmla="*/ 0 w 60"/>
                <a:gd name="T25" fmla="*/ 4 h 57"/>
                <a:gd name="T26" fmla="*/ 1 w 60"/>
                <a:gd name="T27" fmla="*/ 5 h 57"/>
                <a:gd name="T28" fmla="*/ 1 w 60"/>
                <a:gd name="T29" fmla="*/ 5 h 57"/>
                <a:gd name="T30" fmla="*/ 1 w 60"/>
                <a:gd name="T31" fmla="*/ 6 h 57"/>
                <a:gd name="T32" fmla="*/ 1 w 60"/>
                <a:gd name="T33" fmla="*/ 7 h 57"/>
                <a:gd name="T34" fmla="*/ 2 w 60"/>
                <a:gd name="T35" fmla="*/ 7 h 57"/>
                <a:gd name="T36" fmla="*/ 3 w 60"/>
                <a:gd name="T37" fmla="*/ 7 h 57"/>
                <a:gd name="T38" fmla="*/ 3 w 60"/>
                <a:gd name="T39" fmla="*/ 8 h 57"/>
                <a:gd name="T40" fmla="*/ 4 w 60"/>
                <a:gd name="T41" fmla="*/ 8 h 57"/>
                <a:gd name="T42" fmla="*/ 5 w 60"/>
                <a:gd name="T43" fmla="*/ 8 h 57"/>
                <a:gd name="T44" fmla="*/ 6 w 60"/>
                <a:gd name="T45" fmla="*/ 7 h 57"/>
                <a:gd name="T46" fmla="*/ 6 w 60"/>
                <a:gd name="T47" fmla="*/ 7 h 57"/>
                <a:gd name="T48" fmla="*/ 7 w 60"/>
                <a:gd name="T49" fmla="*/ 7 h 57"/>
                <a:gd name="T50" fmla="*/ 7 w 60"/>
                <a:gd name="T51" fmla="*/ 6 h 57"/>
                <a:gd name="T52" fmla="*/ 8 w 60"/>
                <a:gd name="T53" fmla="*/ 5 h 57"/>
                <a:gd name="T54" fmla="*/ 8 w 60"/>
                <a:gd name="T55" fmla="*/ 5 h 57"/>
                <a:gd name="T56" fmla="*/ 8 w 60"/>
                <a:gd name="T57" fmla="*/ 4 h 5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7">
                  <a:moveTo>
                    <a:pt x="60" y="27"/>
                  </a:moveTo>
                  <a:lnTo>
                    <a:pt x="59" y="23"/>
                  </a:lnTo>
                  <a:lnTo>
                    <a:pt x="57" y="17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7"/>
                  </a:lnTo>
                  <a:lnTo>
                    <a:pt x="1" y="33"/>
                  </a:lnTo>
                  <a:lnTo>
                    <a:pt x="2" y="39"/>
                  </a:lnTo>
                  <a:lnTo>
                    <a:pt x="4" y="45"/>
                  </a:lnTo>
                  <a:lnTo>
                    <a:pt x="8" y="49"/>
                  </a:lnTo>
                  <a:lnTo>
                    <a:pt x="12" y="53"/>
                  </a:lnTo>
                  <a:lnTo>
                    <a:pt x="18" y="55"/>
                  </a:lnTo>
                  <a:lnTo>
                    <a:pt x="24" y="57"/>
                  </a:lnTo>
                  <a:lnTo>
                    <a:pt x="30" y="57"/>
                  </a:lnTo>
                  <a:lnTo>
                    <a:pt x="35" y="57"/>
                  </a:lnTo>
                  <a:lnTo>
                    <a:pt x="41" y="55"/>
                  </a:lnTo>
                  <a:lnTo>
                    <a:pt x="46" y="53"/>
                  </a:lnTo>
                  <a:lnTo>
                    <a:pt x="50" y="49"/>
                  </a:lnTo>
                  <a:lnTo>
                    <a:pt x="54" y="45"/>
                  </a:lnTo>
                  <a:lnTo>
                    <a:pt x="57" y="39"/>
                  </a:lnTo>
                  <a:lnTo>
                    <a:pt x="59" y="33"/>
                  </a:lnTo>
                  <a:lnTo>
                    <a:pt x="60" y="27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58" name="Freeform 883"/>
            <p:cNvSpPr/>
            <p:nvPr/>
          </p:nvSpPr>
          <p:spPr bwMode="auto">
            <a:xfrm>
              <a:off x="2351" y="2219"/>
              <a:ext cx="15" cy="14"/>
            </a:xfrm>
            <a:custGeom>
              <a:avLst/>
              <a:gdLst>
                <a:gd name="T0" fmla="*/ 2 w 30"/>
                <a:gd name="T1" fmla="*/ 4 h 27"/>
                <a:gd name="T2" fmla="*/ 2 w 30"/>
                <a:gd name="T3" fmla="*/ 4 h 27"/>
                <a:gd name="T4" fmla="*/ 2 w 30"/>
                <a:gd name="T5" fmla="*/ 4 h 27"/>
                <a:gd name="T6" fmla="*/ 1 w 30"/>
                <a:gd name="T7" fmla="*/ 4 h 27"/>
                <a:gd name="T8" fmla="*/ 1 w 30"/>
                <a:gd name="T9" fmla="*/ 3 h 27"/>
                <a:gd name="T10" fmla="*/ 1 w 30"/>
                <a:gd name="T11" fmla="*/ 3 h 27"/>
                <a:gd name="T12" fmla="*/ 1 w 30"/>
                <a:gd name="T13" fmla="*/ 3 h 27"/>
                <a:gd name="T14" fmla="*/ 0 w 30"/>
                <a:gd name="T15" fmla="*/ 2 h 27"/>
                <a:gd name="T16" fmla="*/ 0 w 30"/>
                <a:gd name="T17" fmla="*/ 2 h 27"/>
                <a:gd name="T18" fmla="*/ 0 w 30"/>
                <a:gd name="T19" fmla="*/ 2 h 27"/>
                <a:gd name="T20" fmla="*/ 1 w 30"/>
                <a:gd name="T21" fmla="*/ 1 h 27"/>
                <a:gd name="T22" fmla="*/ 1 w 30"/>
                <a:gd name="T23" fmla="*/ 1 h 27"/>
                <a:gd name="T24" fmla="*/ 1 w 30"/>
                <a:gd name="T25" fmla="*/ 1 h 27"/>
                <a:gd name="T26" fmla="*/ 1 w 30"/>
                <a:gd name="T27" fmla="*/ 1 h 27"/>
                <a:gd name="T28" fmla="*/ 2 w 30"/>
                <a:gd name="T29" fmla="*/ 0 h 27"/>
                <a:gd name="T30" fmla="*/ 2 w 30"/>
                <a:gd name="T31" fmla="*/ 0 h 27"/>
                <a:gd name="T32" fmla="*/ 2 w 30"/>
                <a:gd name="T33" fmla="*/ 0 h 27"/>
                <a:gd name="T34" fmla="*/ 3 w 30"/>
                <a:gd name="T35" fmla="*/ 0 h 27"/>
                <a:gd name="T36" fmla="*/ 3 w 30"/>
                <a:gd name="T37" fmla="*/ 0 h 27"/>
                <a:gd name="T38" fmla="*/ 3 w 30"/>
                <a:gd name="T39" fmla="*/ 1 h 27"/>
                <a:gd name="T40" fmla="*/ 4 w 30"/>
                <a:gd name="T41" fmla="*/ 1 h 27"/>
                <a:gd name="T42" fmla="*/ 4 w 30"/>
                <a:gd name="T43" fmla="*/ 1 h 27"/>
                <a:gd name="T44" fmla="*/ 4 w 30"/>
                <a:gd name="T45" fmla="*/ 1 h 27"/>
                <a:gd name="T46" fmla="*/ 4 w 30"/>
                <a:gd name="T47" fmla="*/ 2 h 27"/>
                <a:gd name="T48" fmla="*/ 4 w 30"/>
                <a:gd name="T49" fmla="*/ 2 h 27"/>
                <a:gd name="T50" fmla="*/ 4 w 30"/>
                <a:gd name="T51" fmla="*/ 3 h 27"/>
                <a:gd name="T52" fmla="*/ 4 w 30"/>
                <a:gd name="T53" fmla="*/ 3 h 27"/>
                <a:gd name="T54" fmla="*/ 3 w 30"/>
                <a:gd name="T55" fmla="*/ 4 h 27"/>
                <a:gd name="T56" fmla="*/ 2 w 30"/>
                <a:gd name="T57" fmla="*/ 4 h 2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7">
                  <a:moveTo>
                    <a:pt x="15" y="27"/>
                  </a:moveTo>
                  <a:lnTo>
                    <a:pt x="11" y="27"/>
                  </a:lnTo>
                  <a:lnTo>
                    <a:pt x="9" y="26"/>
                  </a:lnTo>
                  <a:lnTo>
                    <a:pt x="7" y="25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1" y="7"/>
                  </a:lnTo>
                  <a:lnTo>
                    <a:pt x="2" y="4"/>
                  </a:lnTo>
                  <a:lnTo>
                    <a:pt x="4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3" y="1"/>
                  </a:lnTo>
                  <a:lnTo>
                    <a:pt x="25" y="2"/>
                  </a:lnTo>
                  <a:lnTo>
                    <a:pt x="26" y="4"/>
                  </a:lnTo>
                  <a:lnTo>
                    <a:pt x="29" y="7"/>
                  </a:lnTo>
                  <a:lnTo>
                    <a:pt x="30" y="10"/>
                  </a:lnTo>
                  <a:lnTo>
                    <a:pt x="30" y="12"/>
                  </a:lnTo>
                  <a:lnTo>
                    <a:pt x="29" y="18"/>
                  </a:lnTo>
                  <a:lnTo>
                    <a:pt x="25" y="23"/>
                  </a:lnTo>
                  <a:lnTo>
                    <a:pt x="20" y="26"/>
                  </a:lnTo>
                  <a:lnTo>
                    <a:pt x="15" y="27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59" name="Freeform 884"/>
            <p:cNvSpPr/>
            <p:nvPr/>
          </p:nvSpPr>
          <p:spPr bwMode="auto">
            <a:xfrm>
              <a:off x="2458" y="2403"/>
              <a:ext cx="30" cy="30"/>
            </a:xfrm>
            <a:custGeom>
              <a:avLst/>
              <a:gdLst>
                <a:gd name="T0" fmla="*/ 8 w 60"/>
                <a:gd name="T1" fmla="*/ 4 h 60"/>
                <a:gd name="T2" fmla="*/ 8 w 60"/>
                <a:gd name="T3" fmla="*/ 3 h 60"/>
                <a:gd name="T4" fmla="*/ 8 w 60"/>
                <a:gd name="T5" fmla="*/ 3 h 60"/>
                <a:gd name="T6" fmla="*/ 7 w 60"/>
                <a:gd name="T7" fmla="*/ 2 h 60"/>
                <a:gd name="T8" fmla="*/ 7 w 60"/>
                <a:gd name="T9" fmla="*/ 1 h 60"/>
                <a:gd name="T10" fmla="*/ 6 w 60"/>
                <a:gd name="T11" fmla="*/ 1 h 60"/>
                <a:gd name="T12" fmla="*/ 6 w 60"/>
                <a:gd name="T13" fmla="*/ 1 h 60"/>
                <a:gd name="T14" fmla="*/ 5 w 60"/>
                <a:gd name="T15" fmla="*/ 1 h 60"/>
                <a:gd name="T16" fmla="*/ 4 w 60"/>
                <a:gd name="T17" fmla="*/ 0 h 60"/>
                <a:gd name="T18" fmla="*/ 3 w 60"/>
                <a:gd name="T19" fmla="*/ 1 h 60"/>
                <a:gd name="T20" fmla="*/ 2 w 60"/>
                <a:gd name="T21" fmla="*/ 1 h 60"/>
                <a:gd name="T22" fmla="*/ 1 w 60"/>
                <a:gd name="T23" fmla="*/ 3 h 60"/>
                <a:gd name="T24" fmla="*/ 0 w 60"/>
                <a:gd name="T25" fmla="*/ 4 h 60"/>
                <a:gd name="T26" fmla="*/ 1 w 60"/>
                <a:gd name="T27" fmla="*/ 5 h 60"/>
                <a:gd name="T28" fmla="*/ 1 w 60"/>
                <a:gd name="T29" fmla="*/ 6 h 60"/>
                <a:gd name="T30" fmla="*/ 1 w 60"/>
                <a:gd name="T31" fmla="*/ 6 h 60"/>
                <a:gd name="T32" fmla="*/ 2 w 60"/>
                <a:gd name="T33" fmla="*/ 7 h 60"/>
                <a:gd name="T34" fmla="*/ 2 w 60"/>
                <a:gd name="T35" fmla="*/ 7 h 60"/>
                <a:gd name="T36" fmla="*/ 3 w 60"/>
                <a:gd name="T37" fmla="*/ 8 h 60"/>
                <a:gd name="T38" fmla="*/ 3 w 60"/>
                <a:gd name="T39" fmla="*/ 8 h 60"/>
                <a:gd name="T40" fmla="*/ 4 w 60"/>
                <a:gd name="T41" fmla="*/ 8 h 60"/>
                <a:gd name="T42" fmla="*/ 5 w 60"/>
                <a:gd name="T43" fmla="*/ 8 h 60"/>
                <a:gd name="T44" fmla="*/ 6 w 60"/>
                <a:gd name="T45" fmla="*/ 8 h 60"/>
                <a:gd name="T46" fmla="*/ 6 w 60"/>
                <a:gd name="T47" fmla="*/ 7 h 60"/>
                <a:gd name="T48" fmla="*/ 7 w 60"/>
                <a:gd name="T49" fmla="*/ 7 h 60"/>
                <a:gd name="T50" fmla="*/ 7 w 60"/>
                <a:gd name="T51" fmla="*/ 6 h 60"/>
                <a:gd name="T52" fmla="*/ 8 w 60"/>
                <a:gd name="T53" fmla="*/ 6 h 60"/>
                <a:gd name="T54" fmla="*/ 8 w 60"/>
                <a:gd name="T55" fmla="*/ 5 h 60"/>
                <a:gd name="T56" fmla="*/ 8 w 60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60" name="Freeform 885"/>
            <p:cNvSpPr/>
            <p:nvPr/>
          </p:nvSpPr>
          <p:spPr bwMode="auto">
            <a:xfrm>
              <a:off x="2466" y="2411"/>
              <a:ext cx="15" cy="15"/>
            </a:xfrm>
            <a:custGeom>
              <a:avLst/>
              <a:gdLst>
                <a:gd name="T0" fmla="*/ 2 w 30"/>
                <a:gd name="T1" fmla="*/ 4 h 30"/>
                <a:gd name="T2" fmla="*/ 2 w 30"/>
                <a:gd name="T3" fmla="*/ 4 h 30"/>
                <a:gd name="T4" fmla="*/ 2 w 30"/>
                <a:gd name="T5" fmla="*/ 4 h 30"/>
                <a:gd name="T6" fmla="*/ 1 w 30"/>
                <a:gd name="T7" fmla="*/ 4 h 30"/>
                <a:gd name="T8" fmla="*/ 1 w 30"/>
                <a:gd name="T9" fmla="*/ 4 h 30"/>
                <a:gd name="T10" fmla="*/ 1 w 30"/>
                <a:gd name="T11" fmla="*/ 3 h 30"/>
                <a:gd name="T12" fmla="*/ 1 w 30"/>
                <a:gd name="T13" fmla="*/ 3 h 30"/>
                <a:gd name="T14" fmla="*/ 0 w 30"/>
                <a:gd name="T15" fmla="*/ 3 h 30"/>
                <a:gd name="T16" fmla="*/ 0 w 30"/>
                <a:gd name="T17" fmla="*/ 2 h 30"/>
                <a:gd name="T18" fmla="*/ 0 w 30"/>
                <a:gd name="T19" fmla="*/ 2 h 30"/>
                <a:gd name="T20" fmla="*/ 1 w 30"/>
                <a:gd name="T21" fmla="*/ 2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2 w 30"/>
                <a:gd name="T29" fmla="*/ 1 h 30"/>
                <a:gd name="T30" fmla="*/ 2 w 30"/>
                <a:gd name="T31" fmla="*/ 0 h 30"/>
                <a:gd name="T32" fmla="*/ 2 w 30"/>
                <a:gd name="T33" fmla="*/ 0 h 30"/>
                <a:gd name="T34" fmla="*/ 3 w 30"/>
                <a:gd name="T35" fmla="*/ 0 h 30"/>
                <a:gd name="T36" fmla="*/ 3 w 30"/>
                <a:gd name="T37" fmla="*/ 1 h 30"/>
                <a:gd name="T38" fmla="*/ 3 w 30"/>
                <a:gd name="T39" fmla="*/ 1 h 30"/>
                <a:gd name="T40" fmla="*/ 4 w 30"/>
                <a:gd name="T41" fmla="*/ 1 h 30"/>
                <a:gd name="T42" fmla="*/ 4 w 30"/>
                <a:gd name="T43" fmla="*/ 1 h 30"/>
                <a:gd name="T44" fmla="*/ 4 w 30"/>
                <a:gd name="T45" fmla="*/ 2 h 30"/>
                <a:gd name="T46" fmla="*/ 4 w 30"/>
                <a:gd name="T47" fmla="*/ 2 h 30"/>
                <a:gd name="T48" fmla="*/ 4 w 30"/>
                <a:gd name="T49" fmla="*/ 2 h 30"/>
                <a:gd name="T50" fmla="*/ 4 w 30"/>
                <a:gd name="T51" fmla="*/ 3 h 30"/>
                <a:gd name="T52" fmla="*/ 4 w 30"/>
                <a:gd name="T53" fmla="*/ 4 h 30"/>
                <a:gd name="T54" fmla="*/ 3 w 30"/>
                <a:gd name="T55" fmla="*/ 4 h 30"/>
                <a:gd name="T56" fmla="*/ 2 w 30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61" name="Freeform 886"/>
            <p:cNvSpPr/>
            <p:nvPr/>
          </p:nvSpPr>
          <p:spPr bwMode="auto">
            <a:xfrm>
              <a:off x="2403" y="2539"/>
              <a:ext cx="30" cy="30"/>
            </a:xfrm>
            <a:custGeom>
              <a:avLst/>
              <a:gdLst>
                <a:gd name="T0" fmla="*/ 8 w 60"/>
                <a:gd name="T1" fmla="*/ 4 h 60"/>
                <a:gd name="T2" fmla="*/ 8 w 60"/>
                <a:gd name="T3" fmla="*/ 3 h 60"/>
                <a:gd name="T4" fmla="*/ 8 w 60"/>
                <a:gd name="T5" fmla="*/ 3 h 60"/>
                <a:gd name="T6" fmla="*/ 7 w 60"/>
                <a:gd name="T7" fmla="*/ 2 h 60"/>
                <a:gd name="T8" fmla="*/ 7 w 60"/>
                <a:gd name="T9" fmla="*/ 2 h 60"/>
                <a:gd name="T10" fmla="*/ 6 w 60"/>
                <a:gd name="T11" fmla="*/ 1 h 60"/>
                <a:gd name="T12" fmla="*/ 6 w 60"/>
                <a:gd name="T13" fmla="*/ 1 h 60"/>
                <a:gd name="T14" fmla="*/ 5 w 60"/>
                <a:gd name="T15" fmla="*/ 1 h 60"/>
                <a:gd name="T16" fmla="*/ 4 w 60"/>
                <a:gd name="T17" fmla="*/ 0 h 60"/>
                <a:gd name="T18" fmla="*/ 3 w 60"/>
                <a:gd name="T19" fmla="*/ 1 h 60"/>
                <a:gd name="T20" fmla="*/ 1 w 60"/>
                <a:gd name="T21" fmla="*/ 2 h 60"/>
                <a:gd name="T22" fmla="*/ 1 w 60"/>
                <a:gd name="T23" fmla="*/ 3 h 60"/>
                <a:gd name="T24" fmla="*/ 0 w 60"/>
                <a:gd name="T25" fmla="*/ 4 h 60"/>
                <a:gd name="T26" fmla="*/ 0 w 60"/>
                <a:gd name="T27" fmla="*/ 5 h 60"/>
                <a:gd name="T28" fmla="*/ 1 w 60"/>
                <a:gd name="T29" fmla="*/ 6 h 60"/>
                <a:gd name="T30" fmla="*/ 1 w 60"/>
                <a:gd name="T31" fmla="*/ 6 h 60"/>
                <a:gd name="T32" fmla="*/ 1 w 60"/>
                <a:gd name="T33" fmla="*/ 7 h 60"/>
                <a:gd name="T34" fmla="*/ 2 w 60"/>
                <a:gd name="T35" fmla="*/ 7 h 60"/>
                <a:gd name="T36" fmla="*/ 3 w 60"/>
                <a:gd name="T37" fmla="*/ 8 h 60"/>
                <a:gd name="T38" fmla="*/ 3 w 60"/>
                <a:gd name="T39" fmla="*/ 8 h 60"/>
                <a:gd name="T40" fmla="*/ 4 w 60"/>
                <a:gd name="T41" fmla="*/ 8 h 60"/>
                <a:gd name="T42" fmla="*/ 5 w 60"/>
                <a:gd name="T43" fmla="*/ 8 h 60"/>
                <a:gd name="T44" fmla="*/ 6 w 60"/>
                <a:gd name="T45" fmla="*/ 8 h 60"/>
                <a:gd name="T46" fmla="*/ 6 w 60"/>
                <a:gd name="T47" fmla="*/ 7 h 60"/>
                <a:gd name="T48" fmla="*/ 7 w 60"/>
                <a:gd name="T49" fmla="*/ 7 h 60"/>
                <a:gd name="T50" fmla="*/ 7 w 60"/>
                <a:gd name="T51" fmla="*/ 6 h 60"/>
                <a:gd name="T52" fmla="*/ 8 w 60"/>
                <a:gd name="T53" fmla="*/ 6 h 60"/>
                <a:gd name="T54" fmla="*/ 8 w 60"/>
                <a:gd name="T55" fmla="*/ 5 h 60"/>
                <a:gd name="T56" fmla="*/ 8 w 60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8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62" name="Freeform 887"/>
            <p:cNvSpPr/>
            <p:nvPr/>
          </p:nvSpPr>
          <p:spPr bwMode="auto">
            <a:xfrm>
              <a:off x="2410" y="2546"/>
              <a:ext cx="15" cy="15"/>
            </a:xfrm>
            <a:custGeom>
              <a:avLst/>
              <a:gdLst>
                <a:gd name="T0" fmla="*/ 2 w 29"/>
                <a:gd name="T1" fmla="*/ 4 h 30"/>
                <a:gd name="T2" fmla="*/ 2 w 29"/>
                <a:gd name="T3" fmla="*/ 4 h 30"/>
                <a:gd name="T4" fmla="*/ 2 w 29"/>
                <a:gd name="T5" fmla="*/ 4 h 30"/>
                <a:gd name="T6" fmla="*/ 1 w 29"/>
                <a:gd name="T7" fmla="*/ 4 h 30"/>
                <a:gd name="T8" fmla="*/ 1 w 29"/>
                <a:gd name="T9" fmla="*/ 4 h 30"/>
                <a:gd name="T10" fmla="*/ 1 w 29"/>
                <a:gd name="T11" fmla="*/ 3 h 30"/>
                <a:gd name="T12" fmla="*/ 1 w 29"/>
                <a:gd name="T13" fmla="*/ 3 h 30"/>
                <a:gd name="T14" fmla="*/ 0 w 29"/>
                <a:gd name="T15" fmla="*/ 3 h 30"/>
                <a:gd name="T16" fmla="*/ 0 w 29"/>
                <a:gd name="T17" fmla="*/ 2 h 30"/>
                <a:gd name="T18" fmla="*/ 0 w 29"/>
                <a:gd name="T19" fmla="*/ 2 h 30"/>
                <a:gd name="T20" fmla="*/ 1 w 29"/>
                <a:gd name="T21" fmla="*/ 2 h 30"/>
                <a:gd name="T22" fmla="*/ 1 w 29"/>
                <a:gd name="T23" fmla="*/ 1 h 30"/>
                <a:gd name="T24" fmla="*/ 1 w 29"/>
                <a:gd name="T25" fmla="*/ 1 h 30"/>
                <a:gd name="T26" fmla="*/ 1 w 29"/>
                <a:gd name="T27" fmla="*/ 1 h 30"/>
                <a:gd name="T28" fmla="*/ 2 w 29"/>
                <a:gd name="T29" fmla="*/ 1 h 30"/>
                <a:gd name="T30" fmla="*/ 2 w 29"/>
                <a:gd name="T31" fmla="*/ 0 h 30"/>
                <a:gd name="T32" fmla="*/ 2 w 29"/>
                <a:gd name="T33" fmla="*/ 0 h 30"/>
                <a:gd name="T34" fmla="*/ 3 w 29"/>
                <a:gd name="T35" fmla="*/ 0 h 30"/>
                <a:gd name="T36" fmla="*/ 3 w 29"/>
                <a:gd name="T37" fmla="*/ 1 h 30"/>
                <a:gd name="T38" fmla="*/ 3 w 29"/>
                <a:gd name="T39" fmla="*/ 1 h 30"/>
                <a:gd name="T40" fmla="*/ 4 w 29"/>
                <a:gd name="T41" fmla="*/ 1 h 30"/>
                <a:gd name="T42" fmla="*/ 4 w 29"/>
                <a:gd name="T43" fmla="*/ 1 h 30"/>
                <a:gd name="T44" fmla="*/ 4 w 29"/>
                <a:gd name="T45" fmla="*/ 2 h 30"/>
                <a:gd name="T46" fmla="*/ 4 w 29"/>
                <a:gd name="T47" fmla="*/ 2 h 30"/>
                <a:gd name="T48" fmla="*/ 4 w 29"/>
                <a:gd name="T49" fmla="*/ 2 h 30"/>
                <a:gd name="T50" fmla="*/ 4 w 29"/>
                <a:gd name="T51" fmla="*/ 3 h 30"/>
                <a:gd name="T52" fmla="*/ 4 w 29"/>
                <a:gd name="T53" fmla="*/ 4 h 30"/>
                <a:gd name="T54" fmla="*/ 3 w 29"/>
                <a:gd name="T55" fmla="*/ 4 h 30"/>
                <a:gd name="T56" fmla="*/ 2 w 29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9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21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63" name="Freeform 888"/>
            <p:cNvSpPr/>
            <p:nvPr/>
          </p:nvSpPr>
          <p:spPr bwMode="auto">
            <a:xfrm>
              <a:off x="2480" y="2665"/>
              <a:ext cx="30" cy="29"/>
            </a:xfrm>
            <a:custGeom>
              <a:avLst/>
              <a:gdLst>
                <a:gd name="T0" fmla="*/ 8 w 59"/>
                <a:gd name="T1" fmla="*/ 3 h 59"/>
                <a:gd name="T2" fmla="*/ 8 w 59"/>
                <a:gd name="T3" fmla="*/ 2 h 59"/>
                <a:gd name="T4" fmla="*/ 8 w 59"/>
                <a:gd name="T5" fmla="*/ 2 h 59"/>
                <a:gd name="T6" fmla="*/ 7 w 59"/>
                <a:gd name="T7" fmla="*/ 1 h 59"/>
                <a:gd name="T8" fmla="*/ 7 w 59"/>
                <a:gd name="T9" fmla="*/ 1 h 59"/>
                <a:gd name="T10" fmla="*/ 6 w 59"/>
                <a:gd name="T11" fmla="*/ 0 h 59"/>
                <a:gd name="T12" fmla="*/ 6 w 59"/>
                <a:gd name="T13" fmla="*/ 0 h 59"/>
                <a:gd name="T14" fmla="*/ 5 w 59"/>
                <a:gd name="T15" fmla="*/ 0 h 59"/>
                <a:gd name="T16" fmla="*/ 4 w 59"/>
                <a:gd name="T17" fmla="*/ 0 h 59"/>
                <a:gd name="T18" fmla="*/ 3 w 59"/>
                <a:gd name="T19" fmla="*/ 0 h 59"/>
                <a:gd name="T20" fmla="*/ 2 w 59"/>
                <a:gd name="T21" fmla="*/ 1 h 59"/>
                <a:gd name="T22" fmla="*/ 1 w 59"/>
                <a:gd name="T23" fmla="*/ 2 h 59"/>
                <a:gd name="T24" fmla="*/ 0 w 59"/>
                <a:gd name="T25" fmla="*/ 3 h 59"/>
                <a:gd name="T26" fmla="*/ 1 w 59"/>
                <a:gd name="T27" fmla="*/ 4 h 59"/>
                <a:gd name="T28" fmla="*/ 1 w 59"/>
                <a:gd name="T29" fmla="*/ 5 h 59"/>
                <a:gd name="T30" fmla="*/ 1 w 59"/>
                <a:gd name="T31" fmla="*/ 5 h 59"/>
                <a:gd name="T32" fmla="*/ 2 w 59"/>
                <a:gd name="T33" fmla="*/ 6 h 59"/>
                <a:gd name="T34" fmla="*/ 2 w 59"/>
                <a:gd name="T35" fmla="*/ 6 h 59"/>
                <a:gd name="T36" fmla="*/ 3 w 59"/>
                <a:gd name="T37" fmla="*/ 7 h 59"/>
                <a:gd name="T38" fmla="*/ 3 w 59"/>
                <a:gd name="T39" fmla="*/ 7 h 59"/>
                <a:gd name="T40" fmla="*/ 4 w 59"/>
                <a:gd name="T41" fmla="*/ 7 h 59"/>
                <a:gd name="T42" fmla="*/ 5 w 59"/>
                <a:gd name="T43" fmla="*/ 7 h 59"/>
                <a:gd name="T44" fmla="*/ 6 w 59"/>
                <a:gd name="T45" fmla="*/ 7 h 59"/>
                <a:gd name="T46" fmla="*/ 6 w 59"/>
                <a:gd name="T47" fmla="*/ 6 h 59"/>
                <a:gd name="T48" fmla="*/ 7 w 59"/>
                <a:gd name="T49" fmla="*/ 6 h 59"/>
                <a:gd name="T50" fmla="*/ 7 w 59"/>
                <a:gd name="T51" fmla="*/ 5 h 59"/>
                <a:gd name="T52" fmla="*/ 8 w 59"/>
                <a:gd name="T53" fmla="*/ 5 h 59"/>
                <a:gd name="T54" fmla="*/ 8 w 59"/>
                <a:gd name="T55" fmla="*/ 4 h 59"/>
                <a:gd name="T56" fmla="*/ 8 w 59"/>
                <a:gd name="T57" fmla="*/ 3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9" h="59">
                  <a:moveTo>
                    <a:pt x="59" y="29"/>
                  </a:moveTo>
                  <a:lnTo>
                    <a:pt x="58" y="23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8" y="35"/>
                  </a:lnTo>
                  <a:lnTo>
                    <a:pt x="59" y="29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64" name="Freeform 889"/>
            <p:cNvSpPr/>
            <p:nvPr/>
          </p:nvSpPr>
          <p:spPr bwMode="auto">
            <a:xfrm>
              <a:off x="2487" y="2672"/>
              <a:ext cx="15" cy="14"/>
            </a:xfrm>
            <a:custGeom>
              <a:avLst/>
              <a:gdLst>
                <a:gd name="T0" fmla="*/ 2 w 29"/>
                <a:gd name="T1" fmla="*/ 3 h 29"/>
                <a:gd name="T2" fmla="*/ 2 w 29"/>
                <a:gd name="T3" fmla="*/ 3 h 29"/>
                <a:gd name="T4" fmla="*/ 2 w 29"/>
                <a:gd name="T5" fmla="*/ 3 h 29"/>
                <a:gd name="T6" fmla="*/ 1 w 29"/>
                <a:gd name="T7" fmla="*/ 3 h 29"/>
                <a:gd name="T8" fmla="*/ 1 w 29"/>
                <a:gd name="T9" fmla="*/ 3 h 29"/>
                <a:gd name="T10" fmla="*/ 1 w 29"/>
                <a:gd name="T11" fmla="*/ 2 h 29"/>
                <a:gd name="T12" fmla="*/ 1 w 29"/>
                <a:gd name="T13" fmla="*/ 2 h 29"/>
                <a:gd name="T14" fmla="*/ 0 w 29"/>
                <a:gd name="T15" fmla="*/ 2 h 29"/>
                <a:gd name="T16" fmla="*/ 0 w 29"/>
                <a:gd name="T17" fmla="*/ 1 h 29"/>
                <a:gd name="T18" fmla="*/ 0 w 29"/>
                <a:gd name="T19" fmla="*/ 1 h 29"/>
                <a:gd name="T20" fmla="*/ 1 w 29"/>
                <a:gd name="T21" fmla="*/ 1 h 29"/>
                <a:gd name="T22" fmla="*/ 1 w 29"/>
                <a:gd name="T23" fmla="*/ 0 h 29"/>
                <a:gd name="T24" fmla="*/ 1 w 29"/>
                <a:gd name="T25" fmla="*/ 0 h 29"/>
                <a:gd name="T26" fmla="*/ 1 w 29"/>
                <a:gd name="T27" fmla="*/ 0 h 29"/>
                <a:gd name="T28" fmla="*/ 2 w 29"/>
                <a:gd name="T29" fmla="*/ 0 h 29"/>
                <a:gd name="T30" fmla="*/ 2 w 29"/>
                <a:gd name="T31" fmla="*/ 0 h 29"/>
                <a:gd name="T32" fmla="*/ 2 w 29"/>
                <a:gd name="T33" fmla="*/ 0 h 29"/>
                <a:gd name="T34" fmla="*/ 3 w 29"/>
                <a:gd name="T35" fmla="*/ 0 h 29"/>
                <a:gd name="T36" fmla="*/ 3 w 29"/>
                <a:gd name="T37" fmla="*/ 0 h 29"/>
                <a:gd name="T38" fmla="*/ 3 w 29"/>
                <a:gd name="T39" fmla="*/ 0 h 29"/>
                <a:gd name="T40" fmla="*/ 4 w 29"/>
                <a:gd name="T41" fmla="*/ 0 h 29"/>
                <a:gd name="T42" fmla="*/ 4 w 29"/>
                <a:gd name="T43" fmla="*/ 0 h 29"/>
                <a:gd name="T44" fmla="*/ 4 w 29"/>
                <a:gd name="T45" fmla="*/ 1 h 29"/>
                <a:gd name="T46" fmla="*/ 4 w 29"/>
                <a:gd name="T47" fmla="*/ 1 h 29"/>
                <a:gd name="T48" fmla="*/ 4 w 29"/>
                <a:gd name="T49" fmla="*/ 1 h 29"/>
                <a:gd name="T50" fmla="*/ 4 w 29"/>
                <a:gd name="T51" fmla="*/ 2 h 29"/>
                <a:gd name="T52" fmla="*/ 4 w 29"/>
                <a:gd name="T53" fmla="*/ 3 h 29"/>
                <a:gd name="T54" fmla="*/ 3 w 29"/>
                <a:gd name="T55" fmla="*/ 3 h 29"/>
                <a:gd name="T56" fmla="*/ 2 w 29"/>
                <a:gd name="T57" fmla="*/ 3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9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8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65" name="Freeform 890"/>
            <p:cNvSpPr/>
            <p:nvPr/>
          </p:nvSpPr>
          <p:spPr bwMode="auto">
            <a:xfrm>
              <a:off x="2624" y="2585"/>
              <a:ext cx="30" cy="29"/>
            </a:xfrm>
            <a:custGeom>
              <a:avLst/>
              <a:gdLst>
                <a:gd name="T0" fmla="*/ 8 w 60"/>
                <a:gd name="T1" fmla="*/ 3 h 59"/>
                <a:gd name="T2" fmla="*/ 8 w 60"/>
                <a:gd name="T3" fmla="*/ 3 h 59"/>
                <a:gd name="T4" fmla="*/ 8 w 60"/>
                <a:gd name="T5" fmla="*/ 2 h 59"/>
                <a:gd name="T6" fmla="*/ 7 w 60"/>
                <a:gd name="T7" fmla="*/ 1 h 59"/>
                <a:gd name="T8" fmla="*/ 7 w 60"/>
                <a:gd name="T9" fmla="*/ 1 h 59"/>
                <a:gd name="T10" fmla="*/ 6 w 60"/>
                <a:gd name="T11" fmla="*/ 0 h 59"/>
                <a:gd name="T12" fmla="*/ 6 w 60"/>
                <a:gd name="T13" fmla="*/ 0 h 59"/>
                <a:gd name="T14" fmla="*/ 5 w 60"/>
                <a:gd name="T15" fmla="*/ 0 h 59"/>
                <a:gd name="T16" fmla="*/ 4 w 60"/>
                <a:gd name="T17" fmla="*/ 0 h 59"/>
                <a:gd name="T18" fmla="*/ 3 w 60"/>
                <a:gd name="T19" fmla="*/ 0 h 59"/>
                <a:gd name="T20" fmla="*/ 2 w 60"/>
                <a:gd name="T21" fmla="*/ 1 h 59"/>
                <a:gd name="T22" fmla="*/ 1 w 60"/>
                <a:gd name="T23" fmla="*/ 2 h 59"/>
                <a:gd name="T24" fmla="*/ 0 w 60"/>
                <a:gd name="T25" fmla="*/ 3 h 59"/>
                <a:gd name="T26" fmla="*/ 1 w 60"/>
                <a:gd name="T27" fmla="*/ 4 h 59"/>
                <a:gd name="T28" fmla="*/ 1 w 60"/>
                <a:gd name="T29" fmla="*/ 5 h 59"/>
                <a:gd name="T30" fmla="*/ 1 w 60"/>
                <a:gd name="T31" fmla="*/ 5 h 59"/>
                <a:gd name="T32" fmla="*/ 2 w 60"/>
                <a:gd name="T33" fmla="*/ 6 h 59"/>
                <a:gd name="T34" fmla="*/ 2 w 60"/>
                <a:gd name="T35" fmla="*/ 6 h 59"/>
                <a:gd name="T36" fmla="*/ 3 w 60"/>
                <a:gd name="T37" fmla="*/ 7 h 59"/>
                <a:gd name="T38" fmla="*/ 4 w 60"/>
                <a:gd name="T39" fmla="*/ 7 h 59"/>
                <a:gd name="T40" fmla="*/ 4 w 60"/>
                <a:gd name="T41" fmla="*/ 7 h 59"/>
                <a:gd name="T42" fmla="*/ 5 w 60"/>
                <a:gd name="T43" fmla="*/ 7 h 59"/>
                <a:gd name="T44" fmla="*/ 6 w 60"/>
                <a:gd name="T45" fmla="*/ 7 h 59"/>
                <a:gd name="T46" fmla="*/ 6 w 60"/>
                <a:gd name="T47" fmla="*/ 6 h 59"/>
                <a:gd name="T48" fmla="*/ 7 w 60"/>
                <a:gd name="T49" fmla="*/ 6 h 59"/>
                <a:gd name="T50" fmla="*/ 7 w 60"/>
                <a:gd name="T51" fmla="*/ 5 h 59"/>
                <a:gd name="T52" fmla="*/ 8 w 60"/>
                <a:gd name="T53" fmla="*/ 5 h 59"/>
                <a:gd name="T54" fmla="*/ 8 w 60"/>
                <a:gd name="T55" fmla="*/ 4 h 59"/>
                <a:gd name="T56" fmla="*/ 8 w 60"/>
                <a:gd name="T57" fmla="*/ 3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8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2" y="36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10" y="51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5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7" y="54"/>
                  </a:lnTo>
                  <a:lnTo>
                    <a:pt x="51" y="51"/>
                  </a:lnTo>
                  <a:lnTo>
                    <a:pt x="55" y="46"/>
                  </a:lnTo>
                  <a:lnTo>
                    <a:pt x="58" y="40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66" name="Freeform 891"/>
            <p:cNvSpPr/>
            <p:nvPr/>
          </p:nvSpPr>
          <p:spPr bwMode="auto">
            <a:xfrm>
              <a:off x="2631" y="2592"/>
              <a:ext cx="15" cy="14"/>
            </a:xfrm>
            <a:custGeom>
              <a:avLst/>
              <a:gdLst>
                <a:gd name="T0" fmla="*/ 2 w 30"/>
                <a:gd name="T1" fmla="*/ 3 h 29"/>
                <a:gd name="T2" fmla="*/ 2 w 30"/>
                <a:gd name="T3" fmla="*/ 3 h 29"/>
                <a:gd name="T4" fmla="*/ 2 w 30"/>
                <a:gd name="T5" fmla="*/ 3 h 29"/>
                <a:gd name="T6" fmla="*/ 1 w 30"/>
                <a:gd name="T7" fmla="*/ 3 h 29"/>
                <a:gd name="T8" fmla="*/ 1 w 30"/>
                <a:gd name="T9" fmla="*/ 3 h 29"/>
                <a:gd name="T10" fmla="*/ 1 w 30"/>
                <a:gd name="T11" fmla="*/ 2 h 29"/>
                <a:gd name="T12" fmla="*/ 1 w 30"/>
                <a:gd name="T13" fmla="*/ 2 h 29"/>
                <a:gd name="T14" fmla="*/ 0 w 30"/>
                <a:gd name="T15" fmla="*/ 2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0 h 29"/>
                <a:gd name="T24" fmla="*/ 1 w 30"/>
                <a:gd name="T25" fmla="*/ 0 h 29"/>
                <a:gd name="T26" fmla="*/ 1 w 30"/>
                <a:gd name="T27" fmla="*/ 0 h 29"/>
                <a:gd name="T28" fmla="*/ 2 w 30"/>
                <a:gd name="T29" fmla="*/ 0 h 29"/>
                <a:gd name="T30" fmla="*/ 2 w 30"/>
                <a:gd name="T31" fmla="*/ 0 h 29"/>
                <a:gd name="T32" fmla="*/ 2 w 30"/>
                <a:gd name="T33" fmla="*/ 0 h 29"/>
                <a:gd name="T34" fmla="*/ 3 w 30"/>
                <a:gd name="T35" fmla="*/ 0 h 29"/>
                <a:gd name="T36" fmla="*/ 3 w 30"/>
                <a:gd name="T37" fmla="*/ 0 h 29"/>
                <a:gd name="T38" fmla="*/ 3 w 30"/>
                <a:gd name="T39" fmla="*/ 0 h 29"/>
                <a:gd name="T40" fmla="*/ 4 w 30"/>
                <a:gd name="T41" fmla="*/ 0 h 29"/>
                <a:gd name="T42" fmla="*/ 4 w 30"/>
                <a:gd name="T43" fmla="*/ 0 h 29"/>
                <a:gd name="T44" fmla="*/ 4 w 30"/>
                <a:gd name="T45" fmla="*/ 1 h 29"/>
                <a:gd name="T46" fmla="*/ 4 w 30"/>
                <a:gd name="T47" fmla="*/ 1 h 29"/>
                <a:gd name="T48" fmla="*/ 4 w 30"/>
                <a:gd name="T49" fmla="*/ 1 h 29"/>
                <a:gd name="T50" fmla="*/ 4 w 30"/>
                <a:gd name="T51" fmla="*/ 2 h 29"/>
                <a:gd name="T52" fmla="*/ 4 w 30"/>
                <a:gd name="T53" fmla="*/ 3 h 29"/>
                <a:gd name="T54" fmla="*/ 3 w 30"/>
                <a:gd name="T55" fmla="*/ 3 h 29"/>
                <a:gd name="T56" fmla="*/ 2 w 30"/>
                <a:gd name="T57" fmla="*/ 3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2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67" name="Freeform 892"/>
            <p:cNvSpPr/>
            <p:nvPr/>
          </p:nvSpPr>
          <p:spPr bwMode="auto">
            <a:xfrm>
              <a:off x="2621" y="2333"/>
              <a:ext cx="30" cy="30"/>
            </a:xfrm>
            <a:custGeom>
              <a:avLst/>
              <a:gdLst>
                <a:gd name="T0" fmla="*/ 8 w 60"/>
                <a:gd name="T1" fmla="*/ 4 h 60"/>
                <a:gd name="T2" fmla="*/ 8 w 60"/>
                <a:gd name="T3" fmla="*/ 3 h 60"/>
                <a:gd name="T4" fmla="*/ 8 w 60"/>
                <a:gd name="T5" fmla="*/ 3 h 60"/>
                <a:gd name="T6" fmla="*/ 7 w 60"/>
                <a:gd name="T7" fmla="*/ 2 h 60"/>
                <a:gd name="T8" fmla="*/ 7 w 60"/>
                <a:gd name="T9" fmla="*/ 2 h 60"/>
                <a:gd name="T10" fmla="*/ 6 w 60"/>
                <a:gd name="T11" fmla="*/ 1 h 60"/>
                <a:gd name="T12" fmla="*/ 6 w 60"/>
                <a:gd name="T13" fmla="*/ 1 h 60"/>
                <a:gd name="T14" fmla="*/ 5 w 60"/>
                <a:gd name="T15" fmla="*/ 1 h 60"/>
                <a:gd name="T16" fmla="*/ 4 w 60"/>
                <a:gd name="T17" fmla="*/ 0 h 60"/>
                <a:gd name="T18" fmla="*/ 3 w 60"/>
                <a:gd name="T19" fmla="*/ 1 h 60"/>
                <a:gd name="T20" fmla="*/ 2 w 60"/>
                <a:gd name="T21" fmla="*/ 2 h 60"/>
                <a:gd name="T22" fmla="*/ 1 w 60"/>
                <a:gd name="T23" fmla="*/ 3 h 60"/>
                <a:gd name="T24" fmla="*/ 0 w 60"/>
                <a:gd name="T25" fmla="*/ 4 h 60"/>
                <a:gd name="T26" fmla="*/ 1 w 60"/>
                <a:gd name="T27" fmla="*/ 5 h 60"/>
                <a:gd name="T28" fmla="*/ 1 w 60"/>
                <a:gd name="T29" fmla="*/ 6 h 60"/>
                <a:gd name="T30" fmla="*/ 1 w 60"/>
                <a:gd name="T31" fmla="*/ 6 h 60"/>
                <a:gd name="T32" fmla="*/ 2 w 60"/>
                <a:gd name="T33" fmla="*/ 7 h 60"/>
                <a:gd name="T34" fmla="*/ 2 w 60"/>
                <a:gd name="T35" fmla="*/ 7 h 60"/>
                <a:gd name="T36" fmla="*/ 3 w 60"/>
                <a:gd name="T37" fmla="*/ 8 h 60"/>
                <a:gd name="T38" fmla="*/ 3 w 60"/>
                <a:gd name="T39" fmla="*/ 8 h 60"/>
                <a:gd name="T40" fmla="*/ 4 w 60"/>
                <a:gd name="T41" fmla="*/ 8 h 60"/>
                <a:gd name="T42" fmla="*/ 5 w 60"/>
                <a:gd name="T43" fmla="*/ 8 h 60"/>
                <a:gd name="T44" fmla="*/ 6 w 60"/>
                <a:gd name="T45" fmla="*/ 8 h 60"/>
                <a:gd name="T46" fmla="*/ 6 w 60"/>
                <a:gd name="T47" fmla="*/ 7 h 60"/>
                <a:gd name="T48" fmla="*/ 7 w 60"/>
                <a:gd name="T49" fmla="*/ 7 h 60"/>
                <a:gd name="T50" fmla="*/ 7 w 60"/>
                <a:gd name="T51" fmla="*/ 6 h 60"/>
                <a:gd name="T52" fmla="*/ 8 w 60"/>
                <a:gd name="T53" fmla="*/ 6 h 60"/>
                <a:gd name="T54" fmla="*/ 8 w 60"/>
                <a:gd name="T55" fmla="*/ 5 h 60"/>
                <a:gd name="T56" fmla="*/ 8 w 60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5" y="14"/>
                  </a:lnTo>
                  <a:lnTo>
                    <a:pt x="52" y="9"/>
                  </a:lnTo>
                  <a:lnTo>
                    <a:pt x="47" y="6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5" y="60"/>
                  </a:lnTo>
                  <a:lnTo>
                    <a:pt x="41" y="57"/>
                  </a:lnTo>
                  <a:lnTo>
                    <a:pt x="47" y="55"/>
                  </a:lnTo>
                  <a:lnTo>
                    <a:pt x="52" y="52"/>
                  </a:lnTo>
                  <a:lnTo>
                    <a:pt x="55" y="47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68" name="Freeform 893"/>
            <p:cNvSpPr/>
            <p:nvPr/>
          </p:nvSpPr>
          <p:spPr bwMode="auto">
            <a:xfrm>
              <a:off x="2628" y="2341"/>
              <a:ext cx="15" cy="15"/>
            </a:xfrm>
            <a:custGeom>
              <a:avLst/>
              <a:gdLst>
                <a:gd name="T0" fmla="*/ 2 w 30"/>
                <a:gd name="T1" fmla="*/ 4 h 29"/>
                <a:gd name="T2" fmla="*/ 2 w 30"/>
                <a:gd name="T3" fmla="*/ 4 h 29"/>
                <a:gd name="T4" fmla="*/ 2 w 30"/>
                <a:gd name="T5" fmla="*/ 4 h 29"/>
                <a:gd name="T6" fmla="*/ 1 w 30"/>
                <a:gd name="T7" fmla="*/ 4 h 29"/>
                <a:gd name="T8" fmla="*/ 1 w 30"/>
                <a:gd name="T9" fmla="*/ 3 h 29"/>
                <a:gd name="T10" fmla="*/ 1 w 30"/>
                <a:gd name="T11" fmla="*/ 3 h 29"/>
                <a:gd name="T12" fmla="*/ 1 w 30"/>
                <a:gd name="T13" fmla="*/ 3 h 29"/>
                <a:gd name="T14" fmla="*/ 0 w 30"/>
                <a:gd name="T15" fmla="*/ 3 h 29"/>
                <a:gd name="T16" fmla="*/ 0 w 30"/>
                <a:gd name="T17" fmla="*/ 2 h 29"/>
                <a:gd name="T18" fmla="*/ 0 w 30"/>
                <a:gd name="T19" fmla="*/ 2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2 w 30"/>
                <a:gd name="T29" fmla="*/ 1 h 29"/>
                <a:gd name="T30" fmla="*/ 2 w 30"/>
                <a:gd name="T31" fmla="*/ 0 h 29"/>
                <a:gd name="T32" fmla="*/ 2 w 30"/>
                <a:gd name="T33" fmla="*/ 0 h 29"/>
                <a:gd name="T34" fmla="*/ 3 w 30"/>
                <a:gd name="T35" fmla="*/ 0 h 29"/>
                <a:gd name="T36" fmla="*/ 3 w 30"/>
                <a:gd name="T37" fmla="*/ 1 h 29"/>
                <a:gd name="T38" fmla="*/ 3 w 30"/>
                <a:gd name="T39" fmla="*/ 1 h 29"/>
                <a:gd name="T40" fmla="*/ 4 w 30"/>
                <a:gd name="T41" fmla="*/ 1 h 29"/>
                <a:gd name="T42" fmla="*/ 4 w 30"/>
                <a:gd name="T43" fmla="*/ 1 h 29"/>
                <a:gd name="T44" fmla="*/ 4 w 30"/>
                <a:gd name="T45" fmla="*/ 1 h 29"/>
                <a:gd name="T46" fmla="*/ 4 w 30"/>
                <a:gd name="T47" fmla="*/ 2 h 29"/>
                <a:gd name="T48" fmla="*/ 4 w 30"/>
                <a:gd name="T49" fmla="*/ 2 h 29"/>
                <a:gd name="T50" fmla="*/ 4 w 30"/>
                <a:gd name="T51" fmla="*/ 3 h 29"/>
                <a:gd name="T52" fmla="*/ 4 w 30"/>
                <a:gd name="T53" fmla="*/ 3 h 29"/>
                <a:gd name="T54" fmla="*/ 3 w 30"/>
                <a:gd name="T55" fmla="*/ 4 h 29"/>
                <a:gd name="T56" fmla="*/ 2 w 30"/>
                <a:gd name="T57" fmla="*/ 4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4" y="24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3" y="6"/>
                  </a:lnTo>
                  <a:lnTo>
                    <a:pt x="4" y="3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7" y="6"/>
                  </a:lnTo>
                  <a:lnTo>
                    <a:pt x="28" y="8"/>
                  </a:lnTo>
                  <a:lnTo>
                    <a:pt x="30" y="11"/>
                  </a:lnTo>
                  <a:lnTo>
                    <a:pt x="30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69" name="Freeform 894"/>
            <p:cNvSpPr/>
            <p:nvPr/>
          </p:nvSpPr>
          <p:spPr bwMode="auto">
            <a:xfrm>
              <a:off x="2709" y="2526"/>
              <a:ext cx="30" cy="30"/>
            </a:xfrm>
            <a:custGeom>
              <a:avLst/>
              <a:gdLst>
                <a:gd name="T0" fmla="*/ 8 w 60"/>
                <a:gd name="T1" fmla="*/ 4 h 59"/>
                <a:gd name="T2" fmla="*/ 8 w 60"/>
                <a:gd name="T3" fmla="*/ 3 h 59"/>
                <a:gd name="T4" fmla="*/ 8 w 60"/>
                <a:gd name="T5" fmla="*/ 3 h 59"/>
                <a:gd name="T6" fmla="*/ 7 w 60"/>
                <a:gd name="T7" fmla="*/ 2 h 59"/>
                <a:gd name="T8" fmla="*/ 7 w 60"/>
                <a:gd name="T9" fmla="*/ 1 h 59"/>
                <a:gd name="T10" fmla="*/ 6 w 60"/>
                <a:gd name="T11" fmla="*/ 1 h 59"/>
                <a:gd name="T12" fmla="*/ 6 w 60"/>
                <a:gd name="T13" fmla="*/ 1 h 59"/>
                <a:gd name="T14" fmla="*/ 5 w 60"/>
                <a:gd name="T15" fmla="*/ 1 h 59"/>
                <a:gd name="T16" fmla="*/ 4 w 60"/>
                <a:gd name="T17" fmla="*/ 0 h 59"/>
                <a:gd name="T18" fmla="*/ 3 w 60"/>
                <a:gd name="T19" fmla="*/ 1 h 59"/>
                <a:gd name="T20" fmla="*/ 2 w 60"/>
                <a:gd name="T21" fmla="*/ 1 h 59"/>
                <a:gd name="T22" fmla="*/ 1 w 60"/>
                <a:gd name="T23" fmla="*/ 3 h 59"/>
                <a:gd name="T24" fmla="*/ 0 w 60"/>
                <a:gd name="T25" fmla="*/ 4 h 59"/>
                <a:gd name="T26" fmla="*/ 1 w 60"/>
                <a:gd name="T27" fmla="*/ 5 h 59"/>
                <a:gd name="T28" fmla="*/ 1 w 60"/>
                <a:gd name="T29" fmla="*/ 6 h 59"/>
                <a:gd name="T30" fmla="*/ 1 w 60"/>
                <a:gd name="T31" fmla="*/ 6 h 59"/>
                <a:gd name="T32" fmla="*/ 2 w 60"/>
                <a:gd name="T33" fmla="*/ 7 h 59"/>
                <a:gd name="T34" fmla="*/ 2 w 60"/>
                <a:gd name="T35" fmla="*/ 7 h 59"/>
                <a:gd name="T36" fmla="*/ 3 w 60"/>
                <a:gd name="T37" fmla="*/ 8 h 59"/>
                <a:gd name="T38" fmla="*/ 3 w 60"/>
                <a:gd name="T39" fmla="*/ 8 h 59"/>
                <a:gd name="T40" fmla="*/ 4 w 60"/>
                <a:gd name="T41" fmla="*/ 8 h 59"/>
                <a:gd name="T42" fmla="*/ 5 w 60"/>
                <a:gd name="T43" fmla="*/ 8 h 59"/>
                <a:gd name="T44" fmla="*/ 6 w 60"/>
                <a:gd name="T45" fmla="*/ 8 h 59"/>
                <a:gd name="T46" fmla="*/ 6 w 60"/>
                <a:gd name="T47" fmla="*/ 7 h 59"/>
                <a:gd name="T48" fmla="*/ 7 w 60"/>
                <a:gd name="T49" fmla="*/ 7 h 59"/>
                <a:gd name="T50" fmla="*/ 7 w 60"/>
                <a:gd name="T51" fmla="*/ 6 h 59"/>
                <a:gd name="T52" fmla="*/ 8 w 60"/>
                <a:gd name="T53" fmla="*/ 6 h 59"/>
                <a:gd name="T54" fmla="*/ 8 w 60"/>
                <a:gd name="T55" fmla="*/ 5 h 59"/>
                <a:gd name="T56" fmla="*/ 8 w 60"/>
                <a:gd name="T57" fmla="*/ 4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70" name="Freeform 895"/>
            <p:cNvSpPr/>
            <p:nvPr/>
          </p:nvSpPr>
          <p:spPr bwMode="auto">
            <a:xfrm>
              <a:off x="2716" y="2533"/>
              <a:ext cx="15" cy="15"/>
            </a:xfrm>
            <a:custGeom>
              <a:avLst/>
              <a:gdLst>
                <a:gd name="T0" fmla="*/ 2 w 30"/>
                <a:gd name="T1" fmla="*/ 4 h 30"/>
                <a:gd name="T2" fmla="*/ 2 w 30"/>
                <a:gd name="T3" fmla="*/ 4 h 30"/>
                <a:gd name="T4" fmla="*/ 2 w 30"/>
                <a:gd name="T5" fmla="*/ 4 h 30"/>
                <a:gd name="T6" fmla="*/ 1 w 30"/>
                <a:gd name="T7" fmla="*/ 4 h 30"/>
                <a:gd name="T8" fmla="*/ 1 w 30"/>
                <a:gd name="T9" fmla="*/ 4 h 30"/>
                <a:gd name="T10" fmla="*/ 1 w 30"/>
                <a:gd name="T11" fmla="*/ 3 h 30"/>
                <a:gd name="T12" fmla="*/ 1 w 30"/>
                <a:gd name="T13" fmla="*/ 3 h 30"/>
                <a:gd name="T14" fmla="*/ 0 w 30"/>
                <a:gd name="T15" fmla="*/ 3 h 30"/>
                <a:gd name="T16" fmla="*/ 0 w 30"/>
                <a:gd name="T17" fmla="*/ 2 h 30"/>
                <a:gd name="T18" fmla="*/ 0 w 30"/>
                <a:gd name="T19" fmla="*/ 2 h 30"/>
                <a:gd name="T20" fmla="*/ 1 w 30"/>
                <a:gd name="T21" fmla="*/ 2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2 w 30"/>
                <a:gd name="T29" fmla="*/ 1 h 30"/>
                <a:gd name="T30" fmla="*/ 2 w 30"/>
                <a:gd name="T31" fmla="*/ 0 h 30"/>
                <a:gd name="T32" fmla="*/ 2 w 30"/>
                <a:gd name="T33" fmla="*/ 0 h 30"/>
                <a:gd name="T34" fmla="*/ 3 w 30"/>
                <a:gd name="T35" fmla="*/ 0 h 30"/>
                <a:gd name="T36" fmla="*/ 3 w 30"/>
                <a:gd name="T37" fmla="*/ 1 h 30"/>
                <a:gd name="T38" fmla="*/ 3 w 30"/>
                <a:gd name="T39" fmla="*/ 1 h 30"/>
                <a:gd name="T40" fmla="*/ 4 w 30"/>
                <a:gd name="T41" fmla="*/ 1 h 30"/>
                <a:gd name="T42" fmla="*/ 4 w 30"/>
                <a:gd name="T43" fmla="*/ 1 h 30"/>
                <a:gd name="T44" fmla="*/ 4 w 30"/>
                <a:gd name="T45" fmla="*/ 2 h 30"/>
                <a:gd name="T46" fmla="*/ 4 w 30"/>
                <a:gd name="T47" fmla="*/ 2 h 30"/>
                <a:gd name="T48" fmla="*/ 4 w 30"/>
                <a:gd name="T49" fmla="*/ 2 h 30"/>
                <a:gd name="T50" fmla="*/ 4 w 30"/>
                <a:gd name="T51" fmla="*/ 3 h 30"/>
                <a:gd name="T52" fmla="*/ 4 w 30"/>
                <a:gd name="T53" fmla="*/ 4 h 30"/>
                <a:gd name="T54" fmla="*/ 3 w 30"/>
                <a:gd name="T55" fmla="*/ 4 h 30"/>
                <a:gd name="T56" fmla="*/ 2 w 30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71" name="Freeform 896"/>
            <p:cNvSpPr/>
            <p:nvPr/>
          </p:nvSpPr>
          <p:spPr bwMode="auto">
            <a:xfrm>
              <a:off x="2821" y="2427"/>
              <a:ext cx="30" cy="30"/>
            </a:xfrm>
            <a:custGeom>
              <a:avLst/>
              <a:gdLst>
                <a:gd name="T0" fmla="*/ 8 w 58"/>
                <a:gd name="T1" fmla="*/ 4 h 58"/>
                <a:gd name="T2" fmla="*/ 8 w 58"/>
                <a:gd name="T3" fmla="*/ 3 h 58"/>
                <a:gd name="T4" fmla="*/ 8 w 58"/>
                <a:gd name="T5" fmla="*/ 3 h 58"/>
                <a:gd name="T6" fmla="*/ 7 w 58"/>
                <a:gd name="T7" fmla="*/ 2 h 58"/>
                <a:gd name="T8" fmla="*/ 7 w 58"/>
                <a:gd name="T9" fmla="*/ 1 h 58"/>
                <a:gd name="T10" fmla="*/ 6 w 58"/>
                <a:gd name="T11" fmla="*/ 1 h 58"/>
                <a:gd name="T12" fmla="*/ 6 w 58"/>
                <a:gd name="T13" fmla="*/ 1 h 58"/>
                <a:gd name="T14" fmla="*/ 5 w 58"/>
                <a:gd name="T15" fmla="*/ 0 h 58"/>
                <a:gd name="T16" fmla="*/ 4 w 58"/>
                <a:gd name="T17" fmla="*/ 0 h 58"/>
                <a:gd name="T18" fmla="*/ 3 w 58"/>
                <a:gd name="T19" fmla="*/ 1 h 58"/>
                <a:gd name="T20" fmla="*/ 1 w 58"/>
                <a:gd name="T21" fmla="*/ 1 h 58"/>
                <a:gd name="T22" fmla="*/ 1 w 58"/>
                <a:gd name="T23" fmla="*/ 3 h 58"/>
                <a:gd name="T24" fmla="*/ 0 w 58"/>
                <a:gd name="T25" fmla="*/ 4 h 58"/>
                <a:gd name="T26" fmla="*/ 0 w 58"/>
                <a:gd name="T27" fmla="*/ 5 h 58"/>
                <a:gd name="T28" fmla="*/ 1 w 58"/>
                <a:gd name="T29" fmla="*/ 6 h 58"/>
                <a:gd name="T30" fmla="*/ 1 w 58"/>
                <a:gd name="T31" fmla="*/ 6 h 58"/>
                <a:gd name="T32" fmla="*/ 1 w 58"/>
                <a:gd name="T33" fmla="*/ 7 h 58"/>
                <a:gd name="T34" fmla="*/ 2 w 58"/>
                <a:gd name="T35" fmla="*/ 7 h 58"/>
                <a:gd name="T36" fmla="*/ 3 w 58"/>
                <a:gd name="T37" fmla="*/ 8 h 58"/>
                <a:gd name="T38" fmla="*/ 3 w 58"/>
                <a:gd name="T39" fmla="*/ 8 h 58"/>
                <a:gd name="T40" fmla="*/ 4 w 58"/>
                <a:gd name="T41" fmla="*/ 8 h 58"/>
                <a:gd name="T42" fmla="*/ 5 w 58"/>
                <a:gd name="T43" fmla="*/ 8 h 58"/>
                <a:gd name="T44" fmla="*/ 6 w 58"/>
                <a:gd name="T45" fmla="*/ 8 h 58"/>
                <a:gd name="T46" fmla="*/ 6 w 58"/>
                <a:gd name="T47" fmla="*/ 7 h 58"/>
                <a:gd name="T48" fmla="*/ 7 w 58"/>
                <a:gd name="T49" fmla="*/ 7 h 58"/>
                <a:gd name="T50" fmla="*/ 7 w 58"/>
                <a:gd name="T51" fmla="*/ 6 h 58"/>
                <a:gd name="T52" fmla="*/ 8 w 58"/>
                <a:gd name="T53" fmla="*/ 6 h 58"/>
                <a:gd name="T54" fmla="*/ 8 w 58"/>
                <a:gd name="T55" fmla="*/ 5 h 58"/>
                <a:gd name="T56" fmla="*/ 8 w 58"/>
                <a:gd name="T57" fmla="*/ 4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8" h="58">
                  <a:moveTo>
                    <a:pt x="58" y="28"/>
                  </a:moveTo>
                  <a:lnTo>
                    <a:pt x="58" y="23"/>
                  </a:lnTo>
                  <a:lnTo>
                    <a:pt x="56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3" y="58"/>
                  </a:lnTo>
                  <a:lnTo>
                    <a:pt x="28" y="58"/>
                  </a:lnTo>
                  <a:lnTo>
                    <a:pt x="34" y="58"/>
                  </a:lnTo>
                  <a:lnTo>
                    <a:pt x="40" y="56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6" y="40"/>
                  </a:lnTo>
                  <a:lnTo>
                    <a:pt x="58" y="34"/>
                  </a:lnTo>
                  <a:lnTo>
                    <a:pt x="58" y="28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72" name="Freeform 897"/>
            <p:cNvSpPr/>
            <p:nvPr/>
          </p:nvSpPr>
          <p:spPr bwMode="auto">
            <a:xfrm>
              <a:off x="2829" y="2435"/>
              <a:ext cx="14" cy="14"/>
            </a:xfrm>
            <a:custGeom>
              <a:avLst/>
              <a:gdLst>
                <a:gd name="T0" fmla="*/ 1 w 29"/>
                <a:gd name="T1" fmla="*/ 4 h 28"/>
                <a:gd name="T2" fmla="*/ 1 w 29"/>
                <a:gd name="T3" fmla="*/ 4 h 28"/>
                <a:gd name="T4" fmla="*/ 1 w 29"/>
                <a:gd name="T5" fmla="*/ 4 h 28"/>
                <a:gd name="T6" fmla="*/ 0 w 29"/>
                <a:gd name="T7" fmla="*/ 4 h 28"/>
                <a:gd name="T8" fmla="*/ 0 w 29"/>
                <a:gd name="T9" fmla="*/ 3 h 28"/>
                <a:gd name="T10" fmla="*/ 0 w 29"/>
                <a:gd name="T11" fmla="*/ 3 h 28"/>
                <a:gd name="T12" fmla="*/ 0 w 29"/>
                <a:gd name="T13" fmla="*/ 3 h 28"/>
                <a:gd name="T14" fmla="*/ 0 w 29"/>
                <a:gd name="T15" fmla="*/ 3 h 28"/>
                <a:gd name="T16" fmla="*/ 0 w 29"/>
                <a:gd name="T17" fmla="*/ 2 h 28"/>
                <a:gd name="T18" fmla="*/ 0 w 29"/>
                <a:gd name="T19" fmla="*/ 2 h 28"/>
                <a:gd name="T20" fmla="*/ 0 w 29"/>
                <a:gd name="T21" fmla="*/ 1 h 28"/>
                <a:gd name="T22" fmla="*/ 0 w 29"/>
                <a:gd name="T23" fmla="*/ 1 h 28"/>
                <a:gd name="T24" fmla="*/ 0 w 29"/>
                <a:gd name="T25" fmla="*/ 1 h 28"/>
                <a:gd name="T26" fmla="*/ 0 w 29"/>
                <a:gd name="T27" fmla="*/ 1 h 28"/>
                <a:gd name="T28" fmla="*/ 1 w 29"/>
                <a:gd name="T29" fmla="*/ 1 h 28"/>
                <a:gd name="T30" fmla="*/ 1 w 29"/>
                <a:gd name="T31" fmla="*/ 0 h 28"/>
                <a:gd name="T32" fmla="*/ 1 w 29"/>
                <a:gd name="T33" fmla="*/ 0 h 28"/>
                <a:gd name="T34" fmla="*/ 2 w 29"/>
                <a:gd name="T35" fmla="*/ 0 h 28"/>
                <a:gd name="T36" fmla="*/ 2 w 29"/>
                <a:gd name="T37" fmla="*/ 1 h 28"/>
                <a:gd name="T38" fmla="*/ 3 w 29"/>
                <a:gd name="T39" fmla="*/ 1 h 28"/>
                <a:gd name="T40" fmla="*/ 3 w 29"/>
                <a:gd name="T41" fmla="*/ 1 h 28"/>
                <a:gd name="T42" fmla="*/ 3 w 29"/>
                <a:gd name="T43" fmla="*/ 1 h 28"/>
                <a:gd name="T44" fmla="*/ 3 w 29"/>
                <a:gd name="T45" fmla="*/ 1 h 28"/>
                <a:gd name="T46" fmla="*/ 3 w 29"/>
                <a:gd name="T47" fmla="*/ 2 h 28"/>
                <a:gd name="T48" fmla="*/ 3 w 29"/>
                <a:gd name="T49" fmla="*/ 2 h 28"/>
                <a:gd name="T50" fmla="*/ 3 w 29"/>
                <a:gd name="T51" fmla="*/ 3 h 28"/>
                <a:gd name="T52" fmla="*/ 3 w 29"/>
                <a:gd name="T53" fmla="*/ 3 h 28"/>
                <a:gd name="T54" fmla="*/ 2 w 29"/>
                <a:gd name="T55" fmla="*/ 4 h 28"/>
                <a:gd name="T56" fmla="*/ 1 w 29"/>
                <a:gd name="T57" fmla="*/ 4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9" h="28">
                  <a:moveTo>
                    <a:pt x="14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4"/>
                  </a:lnTo>
                  <a:lnTo>
                    <a:pt x="3" y="21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8"/>
                  </a:lnTo>
                  <a:lnTo>
                    <a:pt x="3" y="5"/>
                  </a:lnTo>
                  <a:lnTo>
                    <a:pt x="4" y="3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4" y="2"/>
                  </a:lnTo>
                  <a:lnTo>
                    <a:pt x="26" y="3"/>
                  </a:lnTo>
                  <a:lnTo>
                    <a:pt x="27" y="5"/>
                  </a:lnTo>
                  <a:lnTo>
                    <a:pt x="28" y="8"/>
                  </a:lnTo>
                  <a:lnTo>
                    <a:pt x="29" y="11"/>
                  </a:lnTo>
                  <a:lnTo>
                    <a:pt x="29" y="13"/>
                  </a:lnTo>
                  <a:lnTo>
                    <a:pt x="28" y="19"/>
                  </a:lnTo>
                  <a:lnTo>
                    <a:pt x="26" y="24"/>
                  </a:lnTo>
                  <a:lnTo>
                    <a:pt x="20" y="27"/>
                  </a:lnTo>
                  <a:lnTo>
                    <a:pt x="14" y="28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73" name="Freeform 898"/>
            <p:cNvSpPr/>
            <p:nvPr/>
          </p:nvSpPr>
          <p:spPr bwMode="auto">
            <a:xfrm>
              <a:off x="2818" y="2606"/>
              <a:ext cx="30" cy="30"/>
            </a:xfrm>
            <a:custGeom>
              <a:avLst/>
              <a:gdLst>
                <a:gd name="T0" fmla="*/ 8 w 60"/>
                <a:gd name="T1" fmla="*/ 4 h 60"/>
                <a:gd name="T2" fmla="*/ 8 w 60"/>
                <a:gd name="T3" fmla="*/ 3 h 60"/>
                <a:gd name="T4" fmla="*/ 8 w 60"/>
                <a:gd name="T5" fmla="*/ 3 h 60"/>
                <a:gd name="T6" fmla="*/ 7 w 60"/>
                <a:gd name="T7" fmla="*/ 2 h 60"/>
                <a:gd name="T8" fmla="*/ 7 w 60"/>
                <a:gd name="T9" fmla="*/ 1 h 60"/>
                <a:gd name="T10" fmla="*/ 6 w 60"/>
                <a:gd name="T11" fmla="*/ 1 h 60"/>
                <a:gd name="T12" fmla="*/ 6 w 60"/>
                <a:gd name="T13" fmla="*/ 1 h 60"/>
                <a:gd name="T14" fmla="*/ 5 w 60"/>
                <a:gd name="T15" fmla="*/ 0 h 60"/>
                <a:gd name="T16" fmla="*/ 4 w 60"/>
                <a:gd name="T17" fmla="*/ 0 h 60"/>
                <a:gd name="T18" fmla="*/ 3 w 60"/>
                <a:gd name="T19" fmla="*/ 1 h 60"/>
                <a:gd name="T20" fmla="*/ 2 w 60"/>
                <a:gd name="T21" fmla="*/ 1 h 60"/>
                <a:gd name="T22" fmla="*/ 1 w 60"/>
                <a:gd name="T23" fmla="*/ 3 h 60"/>
                <a:gd name="T24" fmla="*/ 0 w 60"/>
                <a:gd name="T25" fmla="*/ 4 h 60"/>
                <a:gd name="T26" fmla="*/ 1 w 60"/>
                <a:gd name="T27" fmla="*/ 5 h 60"/>
                <a:gd name="T28" fmla="*/ 1 w 60"/>
                <a:gd name="T29" fmla="*/ 6 h 60"/>
                <a:gd name="T30" fmla="*/ 1 w 60"/>
                <a:gd name="T31" fmla="*/ 6 h 60"/>
                <a:gd name="T32" fmla="*/ 2 w 60"/>
                <a:gd name="T33" fmla="*/ 7 h 60"/>
                <a:gd name="T34" fmla="*/ 2 w 60"/>
                <a:gd name="T35" fmla="*/ 7 h 60"/>
                <a:gd name="T36" fmla="*/ 3 w 60"/>
                <a:gd name="T37" fmla="*/ 8 h 60"/>
                <a:gd name="T38" fmla="*/ 3 w 60"/>
                <a:gd name="T39" fmla="*/ 8 h 60"/>
                <a:gd name="T40" fmla="*/ 4 w 60"/>
                <a:gd name="T41" fmla="*/ 8 h 60"/>
                <a:gd name="T42" fmla="*/ 5 w 60"/>
                <a:gd name="T43" fmla="*/ 8 h 60"/>
                <a:gd name="T44" fmla="*/ 6 w 60"/>
                <a:gd name="T45" fmla="*/ 8 h 60"/>
                <a:gd name="T46" fmla="*/ 6 w 60"/>
                <a:gd name="T47" fmla="*/ 7 h 60"/>
                <a:gd name="T48" fmla="*/ 7 w 60"/>
                <a:gd name="T49" fmla="*/ 7 h 60"/>
                <a:gd name="T50" fmla="*/ 7 w 60"/>
                <a:gd name="T51" fmla="*/ 6 h 60"/>
                <a:gd name="T52" fmla="*/ 8 w 60"/>
                <a:gd name="T53" fmla="*/ 6 h 60"/>
                <a:gd name="T54" fmla="*/ 8 w 60"/>
                <a:gd name="T55" fmla="*/ 5 h 60"/>
                <a:gd name="T56" fmla="*/ 8 w 60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5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74" name="Freeform 899"/>
            <p:cNvSpPr/>
            <p:nvPr/>
          </p:nvSpPr>
          <p:spPr bwMode="auto">
            <a:xfrm>
              <a:off x="2826" y="2613"/>
              <a:ext cx="15" cy="15"/>
            </a:xfrm>
            <a:custGeom>
              <a:avLst/>
              <a:gdLst>
                <a:gd name="T0" fmla="*/ 2 w 30"/>
                <a:gd name="T1" fmla="*/ 4 h 28"/>
                <a:gd name="T2" fmla="*/ 2 w 30"/>
                <a:gd name="T3" fmla="*/ 4 h 28"/>
                <a:gd name="T4" fmla="*/ 2 w 30"/>
                <a:gd name="T5" fmla="*/ 4 h 28"/>
                <a:gd name="T6" fmla="*/ 1 w 30"/>
                <a:gd name="T7" fmla="*/ 4 h 28"/>
                <a:gd name="T8" fmla="*/ 1 w 30"/>
                <a:gd name="T9" fmla="*/ 4 h 28"/>
                <a:gd name="T10" fmla="*/ 1 w 30"/>
                <a:gd name="T11" fmla="*/ 3 h 28"/>
                <a:gd name="T12" fmla="*/ 1 w 30"/>
                <a:gd name="T13" fmla="*/ 3 h 28"/>
                <a:gd name="T14" fmla="*/ 0 w 30"/>
                <a:gd name="T15" fmla="*/ 3 h 28"/>
                <a:gd name="T16" fmla="*/ 0 w 30"/>
                <a:gd name="T17" fmla="*/ 2 h 28"/>
                <a:gd name="T18" fmla="*/ 0 w 30"/>
                <a:gd name="T19" fmla="*/ 2 h 28"/>
                <a:gd name="T20" fmla="*/ 1 w 30"/>
                <a:gd name="T21" fmla="*/ 2 h 28"/>
                <a:gd name="T22" fmla="*/ 1 w 30"/>
                <a:gd name="T23" fmla="*/ 1 h 28"/>
                <a:gd name="T24" fmla="*/ 1 w 30"/>
                <a:gd name="T25" fmla="*/ 1 h 28"/>
                <a:gd name="T26" fmla="*/ 1 w 30"/>
                <a:gd name="T27" fmla="*/ 1 h 28"/>
                <a:gd name="T28" fmla="*/ 2 w 30"/>
                <a:gd name="T29" fmla="*/ 1 h 28"/>
                <a:gd name="T30" fmla="*/ 2 w 30"/>
                <a:gd name="T31" fmla="*/ 0 h 28"/>
                <a:gd name="T32" fmla="*/ 2 w 30"/>
                <a:gd name="T33" fmla="*/ 0 h 28"/>
                <a:gd name="T34" fmla="*/ 3 w 30"/>
                <a:gd name="T35" fmla="*/ 0 h 28"/>
                <a:gd name="T36" fmla="*/ 3 w 30"/>
                <a:gd name="T37" fmla="*/ 1 h 28"/>
                <a:gd name="T38" fmla="*/ 3 w 30"/>
                <a:gd name="T39" fmla="*/ 1 h 28"/>
                <a:gd name="T40" fmla="*/ 4 w 30"/>
                <a:gd name="T41" fmla="*/ 1 h 28"/>
                <a:gd name="T42" fmla="*/ 4 w 30"/>
                <a:gd name="T43" fmla="*/ 1 h 28"/>
                <a:gd name="T44" fmla="*/ 4 w 30"/>
                <a:gd name="T45" fmla="*/ 2 h 28"/>
                <a:gd name="T46" fmla="*/ 4 w 30"/>
                <a:gd name="T47" fmla="*/ 2 h 28"/>
                <a:gd name="T48" fmla="*/ 4 w 30"/>
                <a:gd name="T49" fmla="*/ 2 h 28"/>
                <a:gd name="T50" fmla="*/ 4 w 30"/>
                <a:gd name="T51" fmla="*/ 3 h 28"/>
                <a:gd name="T52" fmla="*/ 4 w 30"/>
                <a:gd name="T53" fmla="*/ 4 h 28"/>
                <a:gd name="T54" fmla="*/ 3 w 30"/>
                <a:gd name="T55" fmla="*/ 4 h 28"/>
                <a:gd name="T56" fmla="*/ 2 w 30"/>
                <a:gd name="T57" fmla="*/ 4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0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75" name="Freeform 900"/>
            <p:cNvSpPr/>
            <p:nvPr/>
          </p:nvSpPr>
          <p:spPr bwMode="auto">
            <a:xfrm>
              <a:off x="2802" y="2723"/>
              <a:ext cx="30" cy="30"/>
            </a:xfrm>
            <a:custGeom>
              <a:avLst/>
              <a:gdLst>
                <a:gd name="T0" fmla="*/ 8 w 59"/>
                <a:gd name="T1" fmla="*/ 4 h 60"/>
                <a:gd name="T2" fmla="*/ 8 w 59"/>
                <a:gd name="T3" fmla="*/ 4 h 60"/>
                <a:gd name="T4" fmla="*/ 8 w 59"/>
                <a:gd name="T5" fmla="*/ 3 h 60"/>
                <a:gd name="T6" fmla="*/ 7 w 59"/>
                <a:gd name="T7" fmla="*/ 2 h 60"/>
                <a:gd name="T8" fmla="*/ 7 w 59"/>
                <a:gd name="T9" fmla="*/ 2 h 60"/>
                <a:gd name="T10" fmla="*/ 6 w 59"/>
                <a:gd name="T11" fmla="*/ 1 h 60"/>
                <a:gd name="T12" fmla="*/ 6 w 59"/>
                <a:gd name="T13" fmla="*/ 1 h 60"/>
                <a:gd name="T14" fmla="*/ 5 w 59"/>
                <a:gd name="T15" fmla="*/ 1 h 60"/>
                <a:gd name="T16" fmla="*/ 4 w 59"/>
                <a:gd name="T17" fmla="*/ 0 h 60"/>
                <a:gd name="T18" fmla="*/ 3 w 59"/>
                <a:gd name="T19" fmla="*/ 1 h 60"/>
                <a:gd name="T20" fmla="*/ 2 w 59"/>
                <a:gd name="T21" fmla="*/ 2 h 60"/>
                <a:gd name="T22" fmla="*/ 1 w 59"/>
                <a:gd name="T23" fmla="*/ 3 h 60"/>
                <a:gd name="T24" fmla="*/ 0 w 59"/>
                <a:gd name="T25" fmla="*/ 4 h 60"/>
                <a:gd name="T26" fmla="*/ 1 w 59"/>
                <a:gd name="T27" fmla="*/ 5 h 60"/>
                <a:gd name="T28" fmla="*/ 1 w 59"/>
                <a:gd name="T29" fmla="*/ 6 h 60"/>
                <a:gd name="T30" fmla="*/ 1 w 59"/>
                <a:gd name="T31" fmla="*/ 6 h 60"/>
                <a:gd name="T32" fmla="*/ 2 w 59"/>
                <a:gd name="T33" fmla="*/ 7 h 60"/>
                <a:gd name="T34" fmla="*/ 2 w 59"/>
                <a:gd name="T35" fmla="*/ 7 h 60"/>
                <a:gd name="T36" fmla="*/ 3 w 59"/>
                <a:gd name="T37" fmla="*/ 8 h 60"/>
                <a:gd name="T38" fmla="*/ 3 w 59"/>
                <a:gd name="T39" fmla="*/ 8 h 60"/>
                <a:gd name="T40" fmla="*/ 4 w 59"/>
                <a:gd name="T41" fmla="*/ 8 h 60"/>
                <a:gd name="T42" fmla="*/ 5 w 59"/>
                <a:gd name="T43" fmla="*/ 8 h 60"/>
                <a:gd name="T44" fmla="*/ 6 w 59"/>
                <a:gd name="T45" fmla="*/ 8 h 60"/>
                <a:gd name="T46" fmla="*/ 6 w 59"/>
                <a:gd name="T47" fmla="*/ 7 h 60"/>
                <a:gd name="T48" fmla="*/ 7 w 59"/>
                <a:gd name="T49" fmla="*/ 7 h 60"/>
                <a:gd name="T50" fmla="*/ 7 w 59"/>
                <a:gd name="T51" fmla="*/ 6 h 60"/>
                <a:gd name="T52" fmla="*/ 8 w 59"/>
                <a:gd name="T53" fmla="*/ 6 h 60"/>
                <a:gd name="T54" fmla="*/ 8 w 59"/>
                <a:gd name="T55" fmla="*/ 5 h 60"/>
                <a:gd name="T56" fmla="*/ 8 w 59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0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29" y="0"/>
                  </a:lnTo>
                  <a:lnTo>
                    <a:pt x="18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8"/>
                  </a:lnTo>
                  <a:lnTo>
                    <a:pt x="9" y="52"/>
                  </a:lnTo>
                  <a:lnTo>
                    <a:pt x="13" y="56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29" y="60"/>
                  </a:lnTo>
                  <a:lnTo>
                    <a:pt x="35" y="60"/>
                  </a:lnTo>
                  <a:lnTo>
                    <a:pt x="41" y="58"/>
                  </a:lnTo>
                  <a:lnTo>
                    <a:pt x="46" y="56"/>
                  </a:lnTo>
                  <a:lnTo>
                    <a:pt x="50" y="52"/>
                  </a:lnTo>
                  <a:lnTo>
                    <a:pt x="54" y="48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76" name="Freeform 901"/>
            <p:cNvSpPr/>
            <p:nvPr/>
          </p:nvSpPr>
          <p:spPr bwMode="auto">
            <a:xfrm>
              <a:off x="2810" y="2730"/>
              <a:ext cx="15" cy="15"/>
            </a:xfrm>
            <a:custGeom>
              <a:avLst/>
              <a:gdLst>
                <a:gd name="T0" fmla="*/ 2 w 30"/>
                <a:gd name="T1" fmla="*/ 4 h 30"/>
                <a:gd name="T2" fmla="*/ 2 w 30"/>
                <a:gd name="T3" fmla="*/ 4 h 30"/>
                <a:gd name="T4" fmla="*/ 2 w 30"/>
                <a:gd name="T5" fmla="*/ 4 h 30"/>
                <a:gd name="T6" fmla="*/ 1 w 30"/>
                <a:gd name="T7" fmla="*/ 4 h 30"/>
                <a:gd name="T8" fmla="*/ 1 w 30"/>
                <a:gd name="T9" fmla="*/ 4 h 30"/>
                <a:gd name="T10" fmla="*/ 1 w 30"/>
                <a:gd name="T11" fmla="*/ 3 h 30"/>
                <a:gd name="T12" fmla="*/ 1 w 30"/>
                <a:gd name="T13" fmla="*/ 3 h 30"/>
                <a:gd name="T14" fmla="*/ 0 w 30"/>
                <a:gd name="T15" fmla="*/ 3 h 30"/>
                <a:gd name="T16" fmla="*/ 0 w 30"/>
                <a:gd name="T17" fmla="*/ 2 h 30"/>
                <a:gd name="T18" fmla="*/ 0 w 30"/>
                <a:gd name="T19" fmla="*/ 2 h 30"/>
                <a:gd name="T20" fmla="*/ 1 w 30"/>
                <a:gd name="T21" fmla="*/ 2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2 w 30"/>
                <a:gd name="T29" fmla="*/ 1 h 30"/>
                <a:gd name="T30" fmla="*/ 2 w 30"/>
                <a:gd name="T31" fmla="*/ 0 h 30"/>
                <a:gd name="T32" fmla="*/ 2 w 30"/>
                <a:gd name="T33" fmla="*/ 0 h 30"/>
                <a:gd name="T34" fmla="*/ 3 w 30"/>
                <a:gd name="T35" fmla="*/ 0 h 30"/>
                <a:gd name="T36" fmla="*/ 3 w 30"/>
                <a:gd name="T37" fmla="*/ 1 h 30"/>
                <a:gd name="T38" fmla="*/ 3 w 30"/>
                <a:gd name="T39" fmla="*/ 1 h 30"/>
                <a:gd name="T40" fmla="*/ 4 w 30"/>
                <a:gd name="T41" fmla="*/ 1 h 30"/>
                <a:gd name="T42" fmla="*/ 4 w 30"/>
                <a:gd name="T43" fmla="*/ 1 h 30"/>
                <a:gd name="T44" fmla="*/ 4 w 30"/>
                <a:gd name="T45" fmla="*/ 2 h 30"/>
                <a:gd name="T46" fmla="*/ 4 w 30"/>
                <a:gd name="T47" fmla="*/ 2 h 30"/>
                <a:gd name="T48" fmla="*/ 4 w 30"/>
                <a:gd name="T49" fmla="*/ 2 h 30"/>
                <a:gd name="T50" fmla="*/ 4 w 30"/>
                <a:gd name="T51" fmla="*/ 3 h 30"/>
                <a:gd name="T52" fmla="*/ 4 w 30"/>
                <a:gd name="T53" fmla="*/ 4 h 30"/>
                <a:gd name="T54" fmla="*/ 3 w 30"/>
                <a:gd name="T55" fmla="*/ 4 h 30"/>
                <a:gd name="T56" fmla="*/ 2 w 30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8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4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77" name="Freeform 902"/>
            <p:cNvSpPr/>
            <p:nvPr/>
          </p:nvSpPr>
          <p:spPr bwMode="auto">
            <a:xfrm>
              <a:off x="3018" y="2652"/>
              <a:ext cx="30" cy="30"/>
            </a:xfrm>
            <a:custGeom>
              <a:avLst/>
              <a:gdLst>
                <a:gd name="T0" fmla="*/ 8 w 60"/>
                <a:gd name="T1" fmla="*/ 4 h 60"/>
                <a:gd name="T2" fmla="*/ 8 w 60"/>
                <a:gd name="T3" fmla="*/ 3 h 60"/>
                <a:gd name="T4" fmla="*/ 8 w 60"/>
                <a:gd name="T5" fmla="*/ 3 h 60"/>
                <a:gd name="T6" fmla="*/ 7 w 60"/>
                <a:gd name="T7" fmla="*/ 2 h 60"/>
                <a:gd name="T8" fmla="*/ 7 w 60"/>
                <a:gd name="T9" fmla="*/ 2 h 60"/>
                <a:gd name="T10" fmla="*/ 6 w 60"/>
                <a:gd name="T11" fmla="*/ 1 h 60"/>
                <a:gd name="T12" fmla="*/ 6 w 60"/>
                <a:gd name="T13" fmla="*/ 1 h 60"/>
                <a:gd name="T14" fmla="*/ 5 w 60"/>
                <a:gd name="T15" fmla="*/ 1 h 60"/>
                <a:gd name="T16" fmla="*/ 4 w 60"/>
                <a:gd name="T17" fmla="*/ 0 h 60"/>
                <a:gd name="T18" fmla="*/ 3 w 60"/>
                <a:gd name="T19" fmla="*/ 1 h 60"/>
                <a:gd name="T20" fmla="*/ 2 w 60"/>
                <a:gd name="T21" fmla="*/ 2 h 60"/>
                <a:gd name="T22" fmla="*/ 1 w 60"/>
                <a:gd name="T23" fmla="*/ 3 h 60"/>
                <a:gd name="T24" fmla="*/ 0 w 60"/>
                <a:gd name="T25" fmla="*/ 4 h 60"/>
                <a:gd name="T26" fmla="*/ 1 w 60"/>
                <a:gd name="T27" fmla="*/ 5 h 60"/>
                <a:gd name="T28" fmla="*/ 1 w 60"/>
                <a:gd name="T29" fmla="*/ 6 h 60"/>
                <a:gd name="T30" fmla="*/ 1 w 60"/>
                <a:gd name="T31" fmla="*/ 6 h 60"/>
                <a:gd name="T32" fmla="*/ 2 w 60"/>
                <a:gd name="T33" fmla="*/ 7 h 60"/>
                <a:gd name="T34" fmla="*/ 2 w 60"/>
                <a:gd name="T35" fmla="*/ 7 h 60"/>
                <a:gd name="T36" fmla="*/ 3 w 60"/>
                <a:gd name="T37" fmla="*/ 8 h 60"/>
                <a:gd name="T38" fmla="*/ 3 w 60"/>
                <a:gd name="T39" fmla="*/ 8 h 60"/>
                <a:gd name="T40" fmla="*/ 4 w 60"/>
                <a:gd name="T41" fmla="*/ 8 h 60"/>
                <a:gd name="T42" fmla="*/ 5 w 60"/>
                <a:gd name="T43" fmla="*/ 8 h 60"/>
                <a:gd name="T44" fmla="*/ 6 w 60"/>
                <a:gd name="T45" fmla="*/ 8 h 60"/>
                <a:gd name="T46" fmla="*/ 6 w 60"/>
                <a:gd name="T47" fmla="*/ 7 h 60"/>
                <a:gd name="T48" fmla="*/ 7 w 60"/>
                <a:gd name="T49" fmla="*/ 7 h 60"/>
                <a:gd name="T50" fmla="*/ 7 w 60"/>
                <a:gd name="T51" fmla="*/ 6 h 60"/>
                <a:gd name="T52" fmla="*/ 8 w 60"/>
                <a:gd name="T53" fmla="*/ 6 h 60"/>
                <a:gd name="T54" fmla="*/ 8 w 60"/>
                <a:gd name="T55" fmla="*/ 5 h 60"/>
                <a:gd name="T56" fmla="*/ 8 w 60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78" name="Freeform 903"/>
            <p:cNvSpPr/>
            <p:nvPr/>
          </p:nvSpPr>
          <p:spPr bwMode="auto">
            <a:xfrm>
              <a:off x="3025" y="2660"/>
              <a:ext cx="15" cy="15"/>
            </a:xfrm>
            <a:custGeom>
              <a:avLst/>
              <a:gdLst>
                <a:gd name="T0" fmla="*/ 2 w 30"/>
                <a:gd name="T1" fmla="*/ 4 h 30"/>
                <a:gd name="T2" fmla="*/ 2 w 30"/>
                <a:gd name="T3" fmla="*/ 4 h 30"/>
                <a:gd name="T4" fmla="*/ 2 w 30"/>
                <a:gd name="T5" fmla="*/ 4 h 30"/>
                <a:gd name="T6" fmla="*/ 1 w 30"/>
                <a:gd name="T7" fmla="*/ 4 h 30"/>
                <a:gd name="T8" fmla="*/ 1 w 30"/>
                <a:gd name="T9" fmla="*/ 4 h 30"/>
                <a:gd name="T10" fmla="*/ 1 w 30"/>
                <a:gd name="T11" fmla="*/ 3 h 30"/>
                <a:gd name="T12" fmla="*/ 1 w 30"/>
                <a:gd name="T13" fmla="*/ 3 h 30"/>
                <a:gd name="T14" fmla="*/ 0 w 30"/>
                <a:gd name="T15" fmla="*/ 3 h 30"/>
                <a:gd name="T16" fmla="*/ 0 w 30"/>
                <a:gd name="T17" fmla="*/ 2 h 30"/>
                <a:gd name="T18" fmla="*/ 0 w 30"/>
                <a:gd name="T19" fmla="*/ 2 h 30"/>
                <a:gd name="T20" fmla="*/ 1 w 30"/>
                <a:gd name="T21" fmla="*/ 2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2 w 30"/>
                <a:gd name="T29" fmla="*/ 1 h 30"/>
                <a:gd name="T30" fmla="*/ 2 w 30"/>
                <a:gd name="T31" fmla="*/ 0 h 30"/>
                <a:gd name="T32" fmla="*/ 2 w 30"/>
                <a:gd name="T33" fmla="*/ 0 h 30"/>
                <a:gd name="T34" fmla="*/ 3 w 30"/>
                <a:gd name="T35" fmla="*/ 0 h 30"/>
                <a:gd name="T36" fmla="*/ 3 w 30"/>
                <a:gd name="T37" fmla="*/ 1 h 30"/>
                <a:gd name="T38" fmla="*/ 3 w 30"/>
                <a:gd name="T39" fmla="*/ 1 h 30"/>
                <a:gd name="T40" fmla="*/ 4 w 30"/>
                <a:gd name="T41" fmla="*/ 1 h 30"/>
                <a:gd name="T42" fmla="*/ 4 w 30"/>
                <a:gd name="T43" fmla="*/ 1 h 30"/>
                <a:gd name="T44" fmla="*/ 4 w 30"/>
                <a:gd name="T45" fmla="*/ 2 h 30"/>
                <a:gd name="T46" fmla="*/ 4 w 30"/>
                <a:gd name="T47" fmla="*/ 2 h 30"/>
                <a:gd name="T48" fmla="*/ 4 w 30"/>
                <a:gd name="T49" fmla="*/ 2 h 30"/>
                <a:gd name="T50" fmla="*/ 4 w 30"/>
                <a:gd name="T51" fmla="*/ 3 h 30"/>
                <a:gd name="T52" fmla="*/ 4 w 30"/>
                <a:gd name="T53" fmla="*/ 4 h 30"/>
                <a:gd name="T54" fmla="*/ 3 w 30"/>
                <a:gd name="T55" fmla="*/ 4 h 30"/>
                <a:gd name="T56" fmla="*/ 2 w 30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79" name="Freeform 904"/>
            <p:cNvSpPr/>
            <p:nvPr/>
          </p:nvSpPr>
          <p:spPr bwMode="auto">
            <a:xfrm>
              <a:off x="3124" y="2731"/>
              <a:ext cx="30" cy="30"/>
            </a:xfrm>
            <a:custGeom>
              <a:avLst/>
              <a:gdLst>
                <a:gd name="T0" fmla="*/ 8 w 60"/>
                <a:gd name="T1" fmla="*/ 4 h 59"/>
                <a:gd name="T2" fmla="*/ 8 w 60"/>
                <a:gd name="T3" fmla="*/ 3 h 59"/>
                <a:gd name="T4" fmla="*/ 8 w 60"/>
                <a:gd name="T5" fmla="*/ 3 h 59"/>
                <a:gd name="T6" fmla="*/ 7 w 60"/>
                <a:gd name="T7" fmla="*/ 2 h 59"/>
                <a:gd name="T8" fmla="*/ 7 w 60"/>
                <a:gd name="T9" fmla="*/ 2 h 59"/>
                <a:gd name="T10" fmla="*/ 6 w 60"/>
                <a:gd name="T11" fmla="*/ 1 h 59"/>
                <a:gd name="T12" fmla="*/ 6 w 60"/>
                <a:gd name="T13" fmla="*/ 1 h 59"/>
                <a:gd name="T14" fmla="*/ 5 w 60"/>
                <a:gd name="T15" fmla="*/ 1 h 59"/>
                <a:gd name="T16" fmla="*/ 4 w 60"/>
                <a:gd name="T17" fmla="*/ 0 h 59"/>
                <a:gd name="T18" fmla="*/ 3 w 60"/>
                <a:gd name="T19" fmla="*/ 1 h 59"/>
                <a:gd name="T20" fmla="*/ 2 w 60"/>
                <a:gd name="T21" fmla="*/ 2 h 59"/>
                <a:gd name="T22" fmla="*/ 1 w 60"/>
                <a:gd name="T23" fmla="*/ 3 h 59"/>
                <a:gd name="T24" fmla="*/ 0 w 60"/>
                <a:gd name="T25" fmla="*/ 4 h 59"/>
                <a:gd name="T26" fmla="*/ 1 w 60"/>
                <a:gd name="T27" fmla="*/ 5 h 59"/>
                <a:gd name="T28" fmla="*/ 1 w 60"/>
                <a:gd name="T29" fmla="*/ 6 h 59"/>
                <a:gd name="T30" fmla="*/ 1 w 60"/>
                <a:gd name="T31" fmla="*/ 6 h 59"/>
                <a:gd name="T32" fmla="*/ 2 w 60"/>
                <a:gd name="T33" fmla="*/ 7 h 59"/>
                <a:gd name="T34" fmla="*/ 2 w 60"/>
                <a:gd name="T35" fmla="*/ 7 h 59"/>
                <a:gd name="T36" fmla="*/ 3 w 60"/>
                <a:gd name="T37" fmla="*/ 8 h 59"/>
                <a:gd name="T38" fmla="*/ 4 w 60"/>
                <a:gd name="T39" fmla="*/ 8 h 59"/>
                <a:gd name="T40" fmla="*/ 4 w 60"/>
                <a:gd name="T41" fmla="*/ 8 h 59"/>
                <a:gd name="T42" fmla="*/ 5 w 60"/>
                <a:gd name="T43" fmla="*/ 8 h 59"/>
                <a:gd name="T44" fmla="*/ 6 w 60"/>
                <a:gd name="T45" fmla="*/ 8 h 59"/>
                <a:gd name="T46" fmla="*/ 6 w 60"/>
                <a:gd name="T47" fmla="*/ 7 h 59"/>
                <a:gd name="T48" fmla="*/ 7 w 60"/>
                <a:gd name="T49" fmla="*/ 7 h 59"/>
                <a:gd name="T50" fmla="*/ 7 w 60"/>
                <a:gd name="T51" fmla="*/ 6 h 59"/>
                <a:gd name="T52" fmla="*/ 8 w 60"/>
                <a:gd name="T53" fmla="*/ 6 h 59"/>
                <a:gd name="T54" fmla="*/ 8 w 60"/>
                <a:gd name="T55" fmla="*/ 5 h 59"/>
                <a:gd name="T56" fmla="*/ 8 w 60"/>
                <a:gd name="T57" fmla="*/ 4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6" y="13"/>
                  </a:lnTo>
                  <a:lnTo>
                    <a:pt x="52" y="9"/>
                  </a:lnTo>
                  <a:lnTo>
                    <a:pt x="48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1"/>
                  </a:lnTo>
                  <a:lnTo>
                    <a:pt x="6" y="47"/>
                  </a:lnTo>
                  <a:lnTo>
                    <a:pt x="10" y="51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8" y="55"/>
                  </a:lnTo>
                  <a:lnTo>
                    <a:pt x="52" y="51"/>
                  </a:lnTo>
                  <a:lnTo>
                    <a:pt x="56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80" name="Freeform 905"/>
            <p:cNvSpPr/>
            <p:nvPr/>
          </p:nvSpPr>
          <p:spPr bwMode="auto">
            <a:xfrm>
              <a:off x="3132" y="2738"/>
              <a:ext cx="15" cy="15"/>
            </a:xfrm>
            <a:custGeom>
              <a:avLst/>
              <a:gdLst>
                <a:gd name="T0" fmla="*/ 2 w 30"/>
                <a:gd name="T1" fmla="*/ 4 h 29"/>
                <a:gd name="T2" fmla="*/ 2 w 30"/>
                <a:gd name="T3" fmla="*/ 4 h 29"/>
                <a:gd name="T4" fmla="*/ 2 w 30"/>
                <a:gd name="T5" fmla="*/ 4 h 29"/>
                <a:gd name="T6" fmla="*/ 1 w 30"/>
                <a:gd name="T7" fmla="*/ 4 h 29"/>
                <a:gd name="T8" fmla="*/ 1 w 30"/>
                <a:gd name="T9" fmla="*/ 4 h 29"/>
                <a:gd name="T10" fmla="*/ 1 w 30"/>
                <a:gd name="T11" fmla="*/ 3 h 29"/>
                <a:gd name="T12" fmla="*/ 1 w 30"/>
                <a:gd name="T13" fmla="*/ 3 h 29"/>
                <a:gd name="T14" fmla="*/ 0 w 30"/>
                <a:gd name="T15" fmla="*/ 3 h 29"/>
                <a:gd name="T16" fmla="*/ 0 w 30"/>
                <a:gd name="T17" fmla="*/ 2 h 29"/>
                <a:gd name="T18" fmla="*/ 0 w 30"/>
                <a:gd name="T19" fmla="*/ 2 h 29"/>
                <a:gd name="T20" fmla="*/ 1 w 30"/>
                <a:gd name="T21" fmla="*/ 2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2 w 30"/>
                <a:gd name="T29" fmla="*/ 1 h 29"/>
                <a:gd name="T30" fmla="*/ 2 w 30"/>
                <a:gd name="T31" fmla="*/ 0 h 29"/>
                <a:gd name="T32" fmla="*/ 2 w 30"/>
                <a:gd name="T33" fmla="*/ 0 h 29"/>
                <a:gd name="T34" fmla="*/ 3 w 30"/>
                <a:gd name="T35" fmla="*/ 0 h 29"/>
                <a:gd name="T36" fmla="*/ 3 w 30"/>
                <a:gd name="T37" fmla="*/ 1 h 29"/>
                <a:gd name="T38" fmla="*/ 3 w 30"/>
                <a:gd name="T39" fmla="*/ 1 h 29"/>
                <a:gd name="T40" fmla="*/ 4 w 30"/>
                <a:gd name="T41" fmla="*/ 1 h 29"/>
                <a:gd name="T42" fmla="*/ 4 w 30"/>
                <a:gd name="T43" fmla="*/ 1 h 29"/>
                <a:gd name="T44" fmla="*/ 4 w 30"/>
                <a:gd name="T45" fmla="*/ 2 h 29"/>
                <a:gd name="T46" fmla="*/ 4 w 30"/>
                <a:gd name="T47" fmla="*/ 2 h 29"/>
                <a:gd name="T48" fmla="*/ 4 w 30"/>
                <a:gd name="T49" fmla="*/ 2 h 29"/>
                <a:gd name="T50" fmla="*/ 4 w 30"/>
                <a:gd name="T51" fmla="*/ 3 h 29"/>
                <a:gd name="T52" fmla="*/ 4 w 30"/>
                <a:gd name="T53" fmla="*/ 4 h 29"/>
                <a:gd name="T54" fmla="*/ 3 w 30"/>
                <a:gd name="T55" fmla="*/ 4 h 29"/>
                <a:gd name="T56" fmla="*/ 2 w 30"/>
                <a:gd name="T57" fmla="*/ 4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11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6"/>
                  </a:lnTo>
                  <a:lnTo>
                    <a:pt x="5" y="4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4"/>
                  </a:lnTo>
                  <a:lnTo>
                    <a:pt x="28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81" name="Freeform 906"/>
            <p:cNvSpPr/>
            <p:nvPr/>
          </p:nvSpPr>
          <p:spPr bwMode="auto">
            <a:xfrm>
              <a:off x="3079" y="2462"/>
              <a:ext cx="30" cy="30"/>
            </a:xfrm>
            <a:custGeom>
              <a:avLst/>
              <a:gdLst>
                <a:gd name="T0" fmla="*/ 8 w 59"/>
                <a:gd name="T1" fmla="*/ 4 h 60"/>
                <a:gd name="T2" fmla="*/ 8 w 59"/>
                <a:gd name="T3" fmla="*/ 3 h 60"/>
                <a:gd name="T4" fmla="*/ 8 w 59"/>
                <a:gd name="T5" fmla="*/ 3 h 60"/>
                <a:gd name="T6" fmla="*/ 7 w 59"/>
                <a:gd name="T7" fmla="*/ 2 h 60"/>
                <a:gd name="T8" fmla="*/ 7 w 59"/>
                <a:gd name="T9" fmla="*/ 1 h 60"/>
                <a:gd name="T10" fmla="*/ 6 w 59"/>
                <a:gd name="T11" fmla="*/ 1 h 60"/>
                <a:gd name="T12" fmla="*/ 6 w 59"/>
                <a:gd name="T13" fmla="*/ 1 h 60"/>
                <a:gd name="T14" fmla="*/ 5 w 59"/>
                <a:gd name="T15" fmla="*/ 0 h 60"/>
                <a:gd name="T16" fmla="*/ 4 w 59"/>
                <a:gd name="T17" fmla="*/ 0 h 60"/>
                <a:gd name="T18" fmla="*/ 3 w 59"/>
                <a:gd name="T19" fmla="*/ 1 h 60"/>
                <a:gd name="T20" fmla="*/ 2 w 59"/>
                <a:gd name="T21" fmla="*/ 1 h 60"/>
                <a:gd name="T22" fmla="*/ 1 w 59"/>
                <a:gd name="T23" fmla="*/ 3 h 60"/>
                <a:gd name="T24" fmla="*/ 0 w 59"/>
                <a:gd name="T25" fmla="*/ 4 h 60"/>
                <a:gd name="T26" fmla="*/ 0 w 59"/>
                <a:gd name="T27" fmla="*/ 5 h 60"/>
                <a:gd name="T28" fmla="*/ 1 w 59"/>
                <a:gd name="T29" fmla="*/ 6 h 60"/>
                <a:gd name="T30" fmla="*/ 1 w 59"/>
                <a:gd name="T31" fmla="*/ 6 h 60"/>
                <a:gd name="T32" fmla="*/ 2 w 59"/>
                <a:gd name="T33" fmla="*/ 7 h 60"/>
                <a:gd name="T34" fmla="*/ 2 w 59"/>
                <a:gd name="T35" fmla="*/ 7 h 60"/>
                <a:gd name="T36" fmla="*/ 3 w 59"/>
                <a:gd name="T37" fmla="*/ 8 h 60"/>
                <a:gd name="T38" fmla="*/ 4 w 59"/>
                <a:gd name="T39" fmla="*/ 8 h 60"/>
                <a:gd name="T40" fmla="*/ 4 w 59"/>
                <a:gd name="T41" fmla="*/ 8 h 60"/>
                <a:gd name="T42" fmla="*/ 5 w 59"/>
                <a:gd name="T43" fmla="*/ 8 h 60"/>
                <a:gd name="T44" fmla="*/ 6 w 59"/>
                <a:gd name="T45" fmla="*/ 8 h 60"/>
                <a:gd name="T46" fmla="*/ 6 w 59"/>
                <a:gd name="T47" fmla="*/ 7 h 60"/>
                <a:gd name="T48" fmla="*/ 7 w 59"/>
                <a:gd name="T49" fmla="*/ 7 h 60"/>
                <a:gd name="T50" fmla="*/ 7 w 59"/>
                <a:gd name="T51" fmla="*/ 6 h 60"/>
                <a:gd name="T52" fmla="*/ 8 w 59"/>
                <a:gd name="T53" fmla="*/ 6 h 60"/>
                <a:gd name="T54" fmla="*/ 8 w 59"/>
                <a:gd name="T55" fmla="*/ 5 h 60"/>
                <a:gd name="T56" fmla="*/ 8 w 59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9" h="60">
                  <a:moveTo>
                    <a:pt x="59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5" y="12"/>
                  </a:lnTo>
                  <a:lnTo>
                    <a:pt x="51" y="8"/>
                  </a:lnTo>
                  <a:lnTo>
                    <a:pt x="47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5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9" y="50"/>
                  </a:lnTo>
                  <a:lnTo>
                    <a:pt x="13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82" name="Freeform 907"/>
            <p:cNvSpPr/>
            <p:nvPr/>
          </p:nvSpPr>
          <p:spPr bwMode="auto">
            <a:xfrm>
              <a:off x="3087" y="2469"/>
              <a:ext cx="14" cy="15"/>
            </a:xfrm>
            <a:custGeom>
              <a:avLst/>
              <a:gdLst>
                <a:gd name="T0" fmla="*/ 1 w 29"/>
                <a:gd name="T1" fmla="*/ 4 h 28"/>
                <a:gd name="T2" fmla="*/ 1 w 29"/>
                <a:gd name="T3" fmla="*/ 4 h 28"/>
                <a:gd name="T4" fmla="*/ 1 w 29"/>
                <a:gd name="T5" fmla="*/ 4 h 28"/>
                <a:gd name="T6" fmla="*/ 0 w 29"/>
                <a:gd name="T7" fmla="*/ 4 h 28"/>
                <a:gd name="T8" fmla="*/ 0 w 29"/>
                <a:gd name="T9" fmla="*/ 4 h 28"/>
                <a:gd name="T10" fmla="*/ 0 w 29"/>
                <a:gd name="T11" fmla="*/ 3 h 28"/>
                <a:gd name="T12" fmla="*/ 0 w 29"/>
                <a:gd name="T13" fmla="*/ 3 h 28"/>
                <a:gd name="T14" fmla="*/ 0 w 29"/>
                <a:gd name="T15" fmla="*/ 3 h 28"/>
                <a:gd name="T16" fmla="*/ 0 w 29"/>
                <a:gd name="T17" fmla="*/ 2 h 28"/>
                <a:gd name="T18" fmla="*/ 0 w 29"/>
                <a:gd name="T19" fmla="*/ 2 h 28"/>
                <a:gd name="T20" fmla="*/ 0 w 29"/>
                <a:gd name="T21" fmla="*/ 2 h 28"/>
                <a:gd name="T22" fmla="*/ 0 w 29"/>
                <a:gd name="T23" fmla="*/ 1 h 28"/>
                <a:gd name="T24" fmla="*/ 0 w 29"/>
                <a:gd name="T25" fmla="*/ 1 h 28"/>
                <a:gd name="T26" fmla="*/ 0 w 29"/>
                <a:gd name="T27" fmla="*/ 1 h 28"/>
                <a:gd name="T28" fmla="*/ 1 w 29"/>
                <a:gd name="T29" fmla="*/ 1 h 28"/>
                <a:gd name="T30" fmla="*/ 1 w 29"/>
                <a:gd name="T31" fmla="*/ 0 h 28"/>
                <a:gd name="T32" fmla="*/ 1 w 29"/>
                <a:gd name="T33" fmla="*/ 0 h 28"/>
                <a:gd name="T34" fmla="*/ 2 w 29"/>
                <a:gd name="T35" fmla="*/ 0 h 28"/>
                <a:gd name="T36" fmla="*/ 2 w 29"/>
                <a:gd name="T37" fmla="*/ 1 h 28"/>
                <a:gd name="T38" fmla="*/ 2 w 29"/>
                <a:gd name="T39" fmla="*/ 1 h 28"/>
                <a:gd name="T40" fmla="*/ 3 w 29"/>
                <a:gd name="T41" fmla="*/ 1 h 28"/>
                <a:gd name="T42" fmla="*/ 3 w 29"/>
                <a:gd name="T43" fmla="*/ 1 h 28"/>
                <a:gd name="T44" fmla="*/ 3 w 29"/>
                <a:gd name="T45" fmla="*/ 2 h 28"/>
                <a:gd name="T46" fmla="*/ 3 w 29"/>
                <a:gd name="T47" fmla="*/ 2 h 28"/>
                <a:gd name="T48" fmla="*/ 3 w 29"/>
                <a:gd name="T49" fmla="*/ 2 h 28"/>
                <a:gd name="T50" fmla="*/ 3 w 29"/>
                <a:gd name="T51" fmla="*/ 3 h 28"/>
                <a:gd name="T52" fmla="*/ 3 w 29"/>
                <a:gd name="T53" fmla="*/ 4 h 28"/>
                <a:gd name="T54" fmla="*/ 2 w 29"/>
                <a:gd name="T55" fmla="*/ 4 h 28"/>
                <a:gd name="T56" fmla="*/ 1 w 29"/>
                <a:gd name="T57" fmla="*/ 4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9" h="28">
                  <a:moveTo>
                    <a:pt x="15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1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83" name="Freeform 908"/>
            <p:cNvSpPr/>
            <p:nvPr/>
          </p:nvSpPr>
          <p:spPr bwMode="auto">
            <a:xfrm>
              <a:off x="3234" y="2443"/>
              <a:ext cx="30" cy="30"/>
            </a:xfrm>
            <a:custGeom>
              <a:avLst/>
              <a:gdLst>
                <a:gd name="T0" fmla="*/ 8 w 60"/>
                <a:gd name="T1" fmla="*/ 4 h 60"/>
                <a:gd name="T2" fmla="*/ 8 w 60"/>
                <a:gd name="T3" fmla="*/ 3 h 60"/>
                <a:gd name="T4" fmla="*/ 8 w 60"/>
                <a:gd name="T5" fmla="*/ 3 h 60"/>
                <a:gd name="T6" fmla="*/ 7 w 60"/>
                <a:gd name="T7" fmla="*/ 2 h 60"/>
                <a:gd name="T8" fmla="*/ 7 w 60"/>
                <a:gd name="T9" fmla="*/ 2 h 60"/>
                <a:gd name="T10" fmla="*/ 6 w 60"/>
                <a:gd name="T11" fmla="*/ 1 h 60"/>
                <a:gd name="T12" fmla="*/ 6 w 60"/>
                <a:gd name="T13" fmla="*/ 1 h 60"/>
                <a:gd name="T14" fmla="*/ 5 w 60"/>
                <a:gd name="T15" fmla="*/ 1 h 60"/>
                <a:gd name="T16" fmla="*/ 4 w 60"/>
                <a:gd name="T17" fmla="*/ 0 h 60"/>
                <a:gd name="T18" fmla="*/ 3 w 60"/>
                <a:gd name="T19" fmla="*/ 1 h 60"/>
                <a:gd name="T20" fmla="*/ 2 w 60"/>
                <a:gd name="T21" fmla="*/ 2 h 60"/>
                <a:gd name="T22" fmla="*/ 1 w 60"/>
                <a:gd name="T23" fmla="*/ 3 h 60"/>
                <a:gd name="T24" fmla="*/ 0 w 60"/>
                <a:gd name="T25" fmla="*/ 4 h 60"/>
                <a:gd name="T26" fmla="*/ 1 w 60"/>
                <a:gd name="T27" fmla="*/ 5 h 60"/>
                <a:gd name="T28" fmla="*/ 1 w 60"/>
                <a:gd name="T29" fmla="*/ 6 h 60"/>
                <a:gd name="T30" fmla="*/ 1 w 60"/>
                <a:gd name="T31" fmla="*/ 6 h 60"/>
                <a:gd name="T32" fmla="*/ 2 w 60"/>
                <a:gd name="T33" fmla="*/ 7 h 60"/>
                <a:gd name="T34" fmla="*/ 2 w 60"/>
                <a:gd name="T35" fmla="*/ 7 h 60"/>
                <a:gd name="T36" fmla="*/ 3 w 60"/>
                <a:gd name="T37" fmla="*/ 8 h 60"/>
                <a:gd name="T38" fmla="*/ 3 w 60"/>
                <a:gd name="T39" fmla="*/ 8 h 60"/>
                <a:gd name="T40" fmla="*/ 4 w 60"/>
                <a:gd name="T41" fmla="*/ 8 h 60"/>
                <a:gd name="T42" fmla="*/ 5 w 60"/>
                <a:gd name="T43" fmla="*/ 8 h 60"/>
                <a:gd name="T44" fmla="*/ 6 w 60"/>
                <a:gd name="T45" fmla="*/ 8 h 60"/>
                <a:gd name="T46" fmla="*/ 6 w 60"/>
                <a:gd name="T47" fmla="*/ 7 h 60"/>
                <a:gd name="T48" fmla="*/ 7 w 60"/>
                <a:gd name="T49" fmla="*/ 7 h 60"/>
                <a:gd name="T50" fmla="*/ 7 w 60"/>
                <a:gd name="T51" fmla="*/ 6 h 60"/>
                <a:gd name="T52" fmla="*/ 8 w 60"/>
                <a:gd name="T53" fmla="*/ 6 h 60"/>
                <a:gd name="T54" fmla="*/ 8 w 60"/>
                <a:gd name="T55" fmla="*/ 5 h 60"/>
                <a:gd name="T56" fmla="*/ 8 w 60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3"/>
                  </a:lnTo>
                  <a:lnTo>
                    <a:pt x="51" y="9"/>
                  </a:lnTo>
                  <a:lnTo>
                    <a:pt x="46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84" name="Freeform 909"/>
            <p:cNvSpPr/>
            <p:nvPr/>
          </p:nvSpPr>
          <p:spPr bwMode="auto">
            <a:xfrm>
              <a:off x="3241" y="2450"/>
              <a:ext cx="15" cy="15"/>
            </a:xfrm>
            <a:custGeom>
              <a:avLst/>
              <a:gdLst>
                <a:gd name="T0" fmla="*/ 2 w 30"/>
                <a:gd name="T1" fmla="*/ 4 h 30"/>
                <a:gd name="T2" fmla="*/ 2 w 30"/>
                <a:gd name="T3" fmla="*/ 4 h 30"/>
                <a:gd name="T4" fmla="*/ 2 w 30"/>
                <a:gd name="T5" fmla="*/ 4 h 30"/>
                <a:gd name="T6" fmla="*/ 1 w 30"/>
                <a:gd name="T7" fmla="*/ 4 h 30"/>
                <a:gd name="T8" fmla="*/ 1 w 30"/>
                <a:gd name="T9" fmla="*/ 4 h 30"/>
                <a:gd name="T10" fmla="*/ 1 w 30"/>
                <a:gd name="T11" fmla="*/ 3 h 30"/>
                <a:gd name="T12" fmla="*/ 1 w 30"/>
                <a:gd name="T13" fmla="*/ 3 h 30"/>
                <a:gd name="T14" fmla="*/ 0 w 30"/>
                <a:gd name="T15" fmla="*/ 3 h 30"/>
                <a:gd name="T16" fmla="*/ 0 w 30"/>
                <a:gd name="T17" fmla="*/ 2 h 30"/>
                <a:gd name="T18" fmla="*/ 0 w 30"/>
                <a:gd name="T19" fmla="*/ 2 h 30"/>
                <a:gd name="T20" fmla="*/ 1 w 30"/>
                <a:gd name="T21" fmla="*/ 2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2 w 30"/>
                <a:gd name="T29" fmla="*/ 1 h 30"/>
                <a:gd name="T30" fmla="*/ 2 w 30"/>
                <a:gd name="T31" fmla="*/ 0 h 30"/>
                <a:gd name="T32" fmla="*/ 2 w 30"/>
                <a:gd name="T33" fmla="*/ 0 h 30"/>
                <a:gd name="T34" fmla="*/ 3 w 30"/>
                <a:gd name="T35" fmla="*/ 0 h 30"/>
                <a:gd name="T36" fmla="*/ 3 w 30"/>
                <a:gd name="T37" fmla="*/ 1 h 30"/>
                <a:gd name="T38" fmla="*/ 3 w 30"/>
                <a:gd name="T39" fmla="*/ 1 h 30"/>
                <a:gd name="T40" fmla="*/ 4 w 30"/>
                <a:gd name="T41" fmla="*/ 1 h 30"/>
                <a:gd name="T42" fmla="*/ 4 w 30"/>
                <a:gd name="T43" fmla="*/ 1 h 30"/>
                <a:gd name="T44" fmla="*/ 4 w 30"/>
                <a:gd name="T45" fmla="*/ 2 h 30"/>
                <a:gd name="T46" fmla="*/ 4 w 30"/>
                <a:gd name="T47" fmla="*/ 2 h 30"/>
                <a:gd name="T48" fmla="*/ 4 w 30"/>
                <a:gd name="T49" fmla="*/ 2 h 30"/>
                <a:gd name="T50" fmla="*/ 4 w 30"/>
                <a:gd name="T51" fmla="*/ 3 h 30"/>
                <a:gd name="T52" fmla="*/ 4 w 30"/>
                <a:gd name="T53" fmla="*/ 4 h 30"/>
                <a:gd name="T54" fmla="*/ 3 w 30"/>
                <a:gd name="T55" fmla="*/ 4 h 30"/>
                <a:gd name="T56" fmla="*/ 2 w 30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85" name="Freeform 910"/>
            <p:cNvSpPr/>
            <p:nvPr/>
          </p:nvSpPr>
          <p:spPr bwMode="auto">
            <a:xfrm>
              <a:off x="3207" y="2590"/>
              <a:ext cx="30" cy="30"/>
            </a:xfrm>
            <a:custGeom>
              <a:avLst/>
              <a:gdLst>
                <a:gd name="T0" fmla="*/ 8 w 60"/>
                <a:gd name="T1" fmla="*/ 4 h 60"/>
                <a:gd name="T2" fmla="*/ 8 w 60"/>
                <a:gd name="T3" fmla="*/ 4 h 60"/>
                <a:gd name="T4" fmla="*/ 8 w 60"/>
                <a:gd name="T5" fmla="*/ 3 h 60"/>
                <a:gd name="T6" fmla="*/ 7 w 60"/>
                <a:gd name="T7" fmla="*/ 2 h 60"/>
                <a:gd name="T8" fmla="*/ 7 w 60"/>
                <a:gd name="T9" fmla="*/ 2 h 60"/>
                <a:gd name="T10" fmla="*/ 6 w 60"/>
                <a:gd name="T11" fmla="*/ 1 h 60"/>
                <a:gd name="T12" fmla="*/ 6 w 60"/>
                <a:gd name="T13" fmla="*/ 1 h 60"/>
                <a:gd name="T14" fmla="*/ 5 w 60"/>
                <a:gd name="T15" fmla="*/ 1 h 60"/>
                <a:gd name="T16" fmla="*/ 4 w 60"/>
                <a:gd name="T17" fmla="*/ 0 h 60"/>
                <a:gd name="T18" fmla="*/ 3 w 60"/>
                <a:gd name="T19" fmla="*/ 1 h 60"/>
                <a:gd name="T20" fmla="*/ 2 w 60"/>
                <a:gd name="T21" fmla="*/ 2 h 60"/>
                <a:gd name="T22" fmla="*/ 1 w 60"/>
                <a:gd name="T23" fmla="*/ 3 h 60"/>
                <a:gd name="T24" fmla="*/ 0 w 60"/>
                <a:gd name="T25" fmla="*/ 4 h 60"/>
                <a:gd name="T26" fmla="*/ 1 w 60"/>
                <a:gd name="T27" fmla="*/ 5 h 60"/>
                <a:gd name="T28" fmla="*/ 1 w 60"/>
                <a:gd name="T29" fmla="*/ 6 h 60"/>
                <a:gd name="T30" fmla="*/ 1 w 60"/>
                <a:gd name="T31" fmla="*/ 6 h 60"/>
                <a:gd name="T32" fmla="*/ 1 w 60"/>
                <a:gd name="T33" fmla="*/ 7 h 60"/>
                <a:gd name="T34" fmla="*/ 2 w 60"/>
                <a:gd name="T35" fmla="*/ 7 h 60"/>
                <a:gd name="T36" fmla="*/ 3 w 60"/>
                <a:gd name="T37" fmla="*/ 8 h 60"/>
                <a:gd name="T38" fmla="*/ 3 w 60"/>
                <a:gd name="T39" fmla="*/ 8 h 60"/>
                <a:gd name="T40" fmla="*/ 4 w 60"/>
                <a:gd name="T41" fmla="*/ 8 h 60"/>
                <a:gd name="T42" fmla="*/ 5 w 60"/>
                <a:gd name="T43" fmla="*/ 8 h 60"/>
                <a:gd name="T44" fmla="*/ 6 w 60"/>
                <a:gd name="T45" fmla="*/ 8 h 60"/>
                <a:gd name="T46" fmla="*/ 6 w 60"/>
                <a:gd name="T47" fmla="*/ 7 h 60"/>
                <a:gd name="T48" fmla="*/ 7 w 60"/>
                <a:gd name="T49" fmla="*/ 7 h 60"/>
                <a:gd name="T50" fmla="*/ 7 w 60"/>
                <a:gd name="T51" fmla="*/ 6 h 60"/>
                <a:gd name="T52" fmla="*/ 8 w 60"/>
                <a:gd name="T53" fmla="*/ 6 h 60"/>
                <a:gd name="T54" fmla="*/ 8 w 60"/>
                <a:gd name="T55" fmla="*/ 5 h 60"/>
                <a:gd name="T56" fmla="*/ 8 w 60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2" y="3"/>
                  </a:lnTo>
                  <a:lnTo>
                    <a:pt x="36" y="2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5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86" name="Freeform 911"/>
            <p:cNvSpPr/>
            <p:nvPr/>
          </p:nvSpPr>
          <p:spPr bwMode="auto">
            <a:xfrm>
              <a:off x="3215" y="2597"/>
              <a:ext cx="15" cy="15"/>
            </a:xfrm>
            <a:custGeom>
              <a:avLst/>
              <a:gdLst>
                <a:gd name="T0" fmla="*/ 2 w 30"/>
                <a:gd name="T1" fmla="*/ 4 h 30"/>
                <a:gd name="T2" fmla="*/ 2 w 30"/>
                <a:gd name="T3" fmla="*/ 4 h 30"/>
                <a:gd name="T4" fmla="*/ 2 w 30"/>
                <a:gd name="T5" fmla="*/ 4 h 30"/>
                <a:gd name="T6" fmla="*/ 1 w 30"/>
                <a:gd name="T7" fmla="*/ 4 h 30"/>
                <a:gd name="T8" fmla="*/ 1 w 30"/>
                <a:gd name="T9" fmla="*/ 4 h 30"/>
                <a:gd name="T10" fmla="*/ 1 w 30"/>
                <a:gd name="T11" fmla="*/ 3 h 30"/>
                <a:gd name="T12" fmla="*/ 1 w 30"/>
                <a:gd name="T13" fmla="*/ 3 h 30"/>
                <a:gd name="T14" fmla="*/ 0 w 30"/>
                <a:gd name="T15" fmla="*/ 3 h 30"/>
                <a:gd name="T16" fmla="*/ 0 w 30"/>
                <a:gd name="T17" fmla="*/ 2 h 30"/>
                <a:gd name="T18" fmla="*/ 0 w 30"/>
                <a:gd name="T19" fmla="*/ 2 h 30"/>
                <a:gd name="T20" fmla="*/ 1 w 30"/>
                <a:gd name="T21" fmla="*/ 2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2 w 30"/>
                <a:gd name="T29" fmla="*/ 1 h 30"/>
                <a:gd name="T30" fmla="*/ 2 w 30"/>
                <a:gd name="T31" fmla="*/ 0 h 30"/>
                <a:gd name="T32" fmla="*/ 2 w 30"/>
                <a:gd name="T33" fmla="*/ 0 h 30"/>
                <a:gd name="T34" fmla="*/ 3 w 30"/>
                <a:gd name="T35" fmla="*/ 0 h 30"/>
                <a:gd name="T36" fmla="*/ 3 w 30"/>
                <a:gd name="T37" fmla="*/ 1 h 30"/>
                <a:gd name="T38" fmla="*/ 3 w 30"/>
                <a:gd name="T39" fmla="*/ 1 h 30"/>
                <a:gd name="T40" fmla="*/ 4 w 30"/>
                <a:gd name="T41" fmla="*/ 1 h 30"/>
                <a:gd name="T42" fmla="*/ 4 w 30"/>
                <a:gd name="T43" fmla="*/ 1 h 30"/>
                <a:gd name="T44" fmla="*/ 4 w 30"/>
                <a:gd name="T45" fmla="*/ 2 h 30"/>
                <a:gd name="T46" fmla="*/ 4 w 30"/>
                <a:gd name="T47" fmla="*/ 2 h 30"/>
                <a:gd name="T48" fmla="*/ 4 w 30"/>
                <a:gd name="T49" fmla="*/ 2 h 30"/>
                <a:gd name="T50" fmla="*/ 4 w 30"/>
                <a:gd name="T51" fmla="*/ 3 h 30"/>
                <a:gd name="T52" fmla="*/ 4 w 30"/>
                <a:gd name="T53" fmla="*/ 4 h 30"/>
                <a:gd name="T54" fmla="*/ 3 w 30"/>
                <a:gd name="T55" fmla="*/ 4 h 30"/>
                <a:gd name="T56" fmla="*/ 2 w 30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87" name="Freeform 912"/>
            <p:cNvSpPr/>
            <p:nvPr/>
          </p:nvSpPr>
          <p:spPr bwMode="auto">
            <a:xfrm>
              <a:off x="3231" y="2715"/>
              <a:ext cx="30" cy="30"/>
            </a:xfrm>
            <a:custGeom>
              <a:avLst/>
              <a:gdLst>
                <a:gd name="T0" fmla="*/ 8 w 58"/>
                <a:gd name="T1" fmla="*/ 4 h 59"/>
                <a:gd name="T2" fmla="*/ 8 w 58"/>
                <a:gd name="T3" fmla="*/ 3 h 59"/>
                <a:gd name="T4" fmla="*/ 8 w 58"/>
                <a:gd name="T5" fmla="*/ 3 h 59"/>
                <a:gd name="T6" fmla="*/ 7 w 58"/>
                <a:gd name="T7" fmla="*/ 2 h 59"/>
                <a:gd name="T8" fmla="*/ 7 w 58"/>
                <a:gd name="T9" fmla="*/ 2 h 59"/>
                <a:gd name="T10" fmla="*/ 6 w 58"/>
                <a:gd name="T11" fmla="*/ 1 h 59"/>
                <a:gd name="T12" fmla="*/ 6 w 58"/>
                <a:gd name="T13" fmla="*/ 1 h 59"/>
                <a:gd name="T14" fmla="*/ 5 w 58"/>
                <a:gd name="T15" fmla="*/ 0 h 59"/>
                <a:gd name="T16" fmla="*/ 4 w 58"/>
                <a:gd name="T17" fmla="*/ 0 h 59"/>
                <a:gd name="T18" fmla="*/ 3 w 58"/>
                <a:gd name="T19" fmla="*/ 1 h 59"/>
                <a:gd name="T20" fmla="*/ 1 w 58"/>
                <a:gd name="T21" fmla="*/ 2 h 59"/>
                <a:gd name="T22" fmla="*/ 1 w 58"/>
                <a:gd name="T23" fmla="*/ 3 h 59"/>
                <a:gd name="T24" fmla="*/ 0 w 58"/>
                <a:gd name="T25" fmla="*/ 4 h 59"/>
                <a:gd name="T26" fmla="*/ 0 w 58"/>
                <a:gd name="T27" fmla="*/ 5 h 59"/>
                <a:gd name="T28" fmla="*/ 1 w 58"/>
                <a:gd name="T29" fmla="*/ 6 h 59"/>
                <a:gd name="T30" fmla="*/ 1 w 58"/>
                <a:gd name="T31" fmla="*/ 6 h 59"/>
                <a:gd name="T32" fmla="*/ 1 w 58"/>
                <a:gd name="T33" fmla="*/ 7 h 59"/>
                <a:gd name="T34" fmla="*/ 2 w 58"/>
                <a:gd name="T35" fmla="*/ 7 h 59"/>
                <a:gd name="T36" fmla="*/ 3 w 58"/>
                <a:gd name="T37" fmla="*/ 8 h 59"/>
                <a:gd name="T38" fmla="*/ 3 w 58"/>
                <a:gd name="T39" fmla="*/ 8 h 59"/>
                <a:gd name="T40" fmla="*/ 4 w 58"/>
                <a:gd name="T41" fmla="*/ 8 h 59"/>
                <a:gd name="T42" fmla="*/ 5 w 58"/>
                <a:gd name="T43" fmla="*/ 8 h 59"/>
                <a:gd name="T44" fmla="*/ 6 w 58"/>
                <a:gd name="T45" fmla="*/ 8 h 59"/>
                <a:gd name="T46" fmla="*/ 6 w 58"/>
                <a:gd name="T47" fmla="*/ 7 h 59"/>
                <a:gd name="T48" fmla="*/ 7 w 58"/>
                <a:gd name="T49" fmla="*/ 7 h 59"/>
                <a:gd name="T50" fmla="*/ 7 w 58"/>
                <a:gd name="T51" fmla="*/ 6 h 59"/>
                <a:gd name="T52" fmla="*/ 8 w 58"/>
                <a:gd name="T53" fmla="*/ 6 h 59"/>
                <a:gd name="T54" fmla="*/ 8 w 58"/>
                <a:gd name="T55" fmla="*/ 5 h 59"/>
                <a:gd name="T56" fmla="*/ 8 w 58"/>
                <a:gd name="T57" fmla="*/ 4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8" h="59">
                  <a:moveTo>
                    <a:pt x="58" y="29"/>
                  </a:moveTo>
                  <a:lnTo>
                    <a:pt x="58" y="23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88" name="Freeform 913"/>
            <p:cNvSpPr/>
            <p:nvPr/>
          </p:nvSpPr>
          <p:spPr bwMode="auto">
            <a:xfrm>
              <a:off x="3239" y="2723"/>
              <a:ext cx="14" cy="14"/>
            </a:xfrm>
            <a:custGeom>
              <a:avLst/>
              <a:gdLst>
                <a:gd name="T0" fmla="*/ 2 w 28"/>
                <a:gd name="T1" fmla="*/ 3 h 29"/>
                <a:gd name="T2" fmla="*/ 2 w 28"/>
                <a:gd name="T3" fmla="*/ 3 h 29"/>
                <a:gd name="T4" fmla="*/ 2 w 28"/>
                <a:gd name="T5" fmla="*/ 3 h 29"/>
                <a:gd name="T6" fmla="*/ 1 w 28"/>
                <a:gd name="T7" fmla="*/ 3 h 29"/>
                <a:gd name="T8" fmla="*/ 1 w 28"/>
                <a:gd name="T9" fmla="*/ 3 h 29"/>
                <a:gd name="T10" fmla="*/ 1 w 28"/>
                <a:gd name="T11" fmla="*/ 2 h 29"/>
                <a:gd name="T12" fmla="*/ 1 w 28"/>
                <a:gd name="T13" fmla="*/ 2 h 29"/>
                <a:gd name="T14" fmla="*/ 0 w 28"/>
                <a:gd name="T15" fmla="*/ 2 h 29"/>
                <a:gd name="T16" fmla="*/ 0 w 28"/>
                <a:gd name="T17" fmla="*/ 1 h 29"/>
                <a:gd name="T18" fmla="*/ 0 w 28"/>
                <a:gd name="T19" fmla="*/ 1 h 29"/>
                <a:gd name="T20" fmla="*/ 1 w 28"/>
                <a:gd name="T21" fmla="*/ 1 h 29"/>
                <a:gd name="T22" fmla="*/ 1 w 28"/>
                <a:gd name="T23" fmla="*/ 0 h 29"/>
                <a:gd name="T24" fmla="*/ 1 w 28"/>
                <a:gd name="T25" fmla="*/ 0 h 29"/>
                <a:gd name="T26" fmla="*/ 1 w 28"/>
                <a:gd name="T27" fmla="*/ 0 h 29"/>
                <a:gd name="T28" fmla="*/ 2 w 28"/>
                <a:gd name="T29" fmla="*/ 0 h 29"/>
                <a:gd name="T30" fmla="*/ 2 w 28"/>
                <a:gd name="T31" fmla="*/ 0 h 29"/>
                <a:gd name="T32" fmla="*/ 2 w 28"/>
                <a:gd name="T33" fmla="*/ 0 h 29"/>
                <a:gd name="T34" fmla="*/ 3 w 28"/>
                <a:gd name="T35" fmla="*/ 0 h 29"/>
                <a:gd name="T36" fmla="*/ 3 w 28"/>
                <a:gd name="T37" fmla="*/ 0 h 29"/>
                <a:gd name="T38" fmla="*/ 3 w 28"/>
                <a:gd name="T39" fmla="*/ 0 h 29"/>
                <a:gd name="T40" fmla="*/ 4 w 28"/>
                <a:gd name="T41" fmla="*/ 0 h 29"/>
                <a:gd name="T42" fmla="*/ 4 w 28"/>
                <a:gd name="T43" fmla="*/ 0 h 29"/>
                <a:gd name="T44" fmla="*/ 4 w 28"/>
                <a:gd name="T45" fmla="*/ 1 h 29"/>
                <a:gd name="T46" fmla="*/ 4 w 28"/>
                <a:gd name="T47" fmla="*/ 1 h 29"/>
                <a:gd name="T48" fmla="*/ 4 w 28"/>
                <a:gd name="T49" fmla="*/ 1 h 29"/>
                <a:gd name="T50" fmla="*/ 4 w 28"/>
                <a:gd name="T51" fmla="*/ 2 h 29"/>
                <a:gd name="T52" fmla="*/ 4 w 28"/>
                <a:gd name="T53" fmla="*/ 3 h 29"/>
                <a:gd name="T54" fmla="*/ 3 w 28"/>
                <a:gd name="T55" fmla="*/ 3 h 29"/>
                <a:gd name="T56" fmla="*/ 2 w 28"/>
                <a:gd name="T57" fmla="*/ 3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8" h="29">
                  <a:moveTo>
                    <a:pt x="13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5" y="27"/>
                  </a:lnTo>
                  <a:lnTo>
                    <a:pt x="3" y="25"/>
                  </a:lnTo>
                  <a:lnTo>
                    <a:pt x="2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3"/>
                  </a:lnTo>
                  <a:lnTo>
                    <a:pt x="9" y="2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7" y="8"/>
                  </a:lnTo>
                  <a:lnTo>
                    <a:pt x="28" y="12"/>
                  </a:lnTo>
                  <a:lnTo>
                    <a:pt x="28" y="14"/>
                  </a:lnTo>
                  <a:lnTo>
                    <a:pt x="27" y="20"/>
                  </a:lnTo>
                  <a:lnTo>
                    <a:pt x="25" y="25"/>
                  </a:lnTo>
                  <a:lnTo>
                    <a:pt x="19" y="28"/>
                  </a:lnTo>
                  <a:lnTo>
                    <a:pt x="13" y="29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89" name="Freeform 914"/>
            <p:cNvSpPr/>
            <p:nvPr/>
          </p:nvSpPr>
          <p:spPr bwMode="auto">
            <a:xfrm>
              <a:off x="3380" y="2742"/>
              <a:ext cx="30" cy="30"/>
            </a:xfrm>
            <a:custGeom>
              <a:avLst/>
              <a:gdLst>
                <a:gd name="T0" fmla="*/ 8 w 60"/>
                <a:gd name="T1" fmla="*/ 4 h 58"/>
                <a:gd name="T2" fmla="*/ 8 w 60"/>
                <a:gd name="T3" fmla="*/ 3 h 58"/>
                <a:gd name="T4" fmla="*/ 8 w 60"/>
                <a:gd name="T5" fmla="*/ 3 h 58"/>
                <a:gd name="T6" fmla="*/ 7 w 60"/>
                <a:gd name="T7" fmla="*/ 2 h 58"/>
                <a:gd name="T8" fmla="*/ 7 w 60"/>
                <a:gd name="T9" fmla="*/ 1 h 58"/>
                <a:gd name="T10" fmla="*/ 6 w 60"/>
                <a:gd name="T11" fmla="*/ 1 h 58"/>
                <a:gd name="T12" fmla="*/ 6 w 60"/>
                <a:gd name="T13" fmla="*/ 1 h 58"/>
                <a:gd name="T14" fmla="*/ 5 w 60"/>
                <a:gd name="T15" fmla="*/ 0 h 58"/>
                <a:gd name="T16" fmla="*/ 4 w 60"/>
                <a:gd name="T17" fmla="*/ 0 h 58"/>
                <a:gd name="T18" fmla="*/ 3 w 60"/>
                <a:gd name="T19" fmla="*/ 1 h 58"/>
                <a:gd name="T20" fmla="*/ 1 w 60"/>
                <a:gd name="T21" fmla="*/ 1 h 58"/>
                <a:gd name="T22" fmla="*/ 1 w 60"/>
                <a:gd name="T23" fmla="*/ 3 h 58"/>
                <a:gd name="T24" fmla="*/ 0 w 60"/>
                <a:gd name="T25" fmla="*/ 4 h 58"/>
                <a:gd name="T26" fmla="*/ 1 w 60"/>
                <a:gd name="T27" fmla="*/ 5 h 58"/>
                <a:gd name="T28" fmla="*/ 1 w 60"/>
                <a:gd name="T29" fmla="*/ 6 h 58"/>
                <a:gd name="T30" fmla="*/ 1 w 60"/>
                <a:gd name="T31" fmla="*/ 6 h 58"/>
                <a:gd name="T32" fmla="*/ 1 w 60"/>
                <a:gd name="T33" fmla="*/ 7 h 58"/>
                <a:gd name="T34" fmla="*/ 2 w 60"/>
                <a:gd name="T35" fmla="*/ 7 h 58"/>
                <a:gd name="T36" fmla="*/ 3 w 60"/>
                <a:gd name="T37" fmla="*/ 8 h 58"/>
                <a:gd name="T38" fmla="*/ 3 w 60"/>
                <a:gd name="T39" fmla="*/ 8 h 58"/>
                <a:gd name="T40" fmla="*/ 4 w 60"/>
                <a:gd name="T41" fmla="*/ 8 h 58"/>
                <a:gd name="T42" fmla="*/ 5 w 60"/>
                <a:gd name="T43" fmla="*/ 8 h 58"/>
                <a:gd name="T44" fmla="*/ 6 w 60"/>
                <a:gd name="T45" fmla="*/ 8 h 58"/>
                <a:gd name="T46" fmla="*/ 6 w 60"/>
                <a:gd name="T47" fmla="*/ 7 h 58"/>
                <a:gd name="T48" fmla="*/ 7 w 60"/>
                <a:gd name="T49" fmla="*/ 7 h 58"/>
                <a:gd name="T50" fmla="*/ 7 w 60"/>
                <a:gd name="T51" fmla="*/ 6 h 58"/>
                <a:gd name="T52" fmla="*/ 8 w 60"/>
                <a:gd name="T53" fmla="*/ 6 h 58"/>
                <a:gd name="T54" fmla="*/ 8 w 60"/>
                <a:gd name="T55" fmla="*/ 5 h 58"/>
                <a:gd name="T56" fmla="*/ 8 w 60"/>
                <a:gd name="T57" fmla="*/ 4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8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4" y="58"/>
                  </a:lnTo>
                  <a:lnTo>
                    <a:pt x="30" y="58"/>
                  </a:lnTo>
                  <a:lnTo>
                    <a:pt x="36" y="58"/>
                  </a:lnTo>
                  <a:lnTo>
                    <a:pt x="41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90" name="Freeform 915"/>
            <p:cNvSpPr/>
            <p:nvPr/>
          </p:nvSpPr>
          <p:spPr bwMode="auto">
            <a:xfrm>
              <a:off x="3388" y="2750"/>
              <a:ext cx="15" cy="14"/>
            </a:xfrm>
            <a:custGeom>
              <a:avLst/>
              <a:gdLst>
                <a:gd name="T0" fmla="*/ 2 w 30"/>
                <a:gd name="T1" fmla="*/ 4 h 28"/>
                <a:gd name="T2" fmla="*/ 2 w 30"/>
                <a:gd name="T3" fmla="*/ 4 h 28"/>
                <a:gd name="T4" fmla="*/ 2 w 30"/>
                <a:gd name="T5" fmla="*/ 4 h 28"/>
                <a:gd name="T6" fmla="*/ 1 w 30"/>
                <a:gd name="T7" fmla="*/ 4 h 28"/>
                <a:gd name="T8" fmla="*/ 1 w 30"/>
                <a:gd name="T9" fmla="*/ 4 h 28"/>
                <a:gd name="T10" fmla="*/ 1 w 30"/>
                <a:gd name="T11" fmla="*/ 3 h 28"/>
                <a:gd name="T12" fmla="*/ 1 w 30"/>
                <a:gd name="T13" fmla="*/ 3 h 28"/>
                <a:gd name="T14" fmla="*/ 0 w 30"/>
                <a:gd name="T15" fmla="*/ 3 h 28"/>
                <a:gd name="T16" fmla="*/ 0 w 30"/>
                <a:gd name="T17" fmla="*/ 2 h 28"/>
                <a:gd name="T18" fmla="*/ 0 w 30"/>
                <a:gd name="T19" fmla="*/ 2 h 28"/>
                <a:gd name="T20" fmla="*/ 1 w 30"/>
                <a:gd name="T21" fmla="*/ 2 h 28"/>
                <a:gd name="T22" fmla="*/ 1 w 30"/>
                <a:gd name="T23" fmla="*/ 1 h 28"/>
                <a:gd name="T24" fmla="*/ 1 w 30"/>
                <a:gd name="T25" fmla="*/ 1 h 28"/>
                <a:gd name="T26" fmla="*/ 1 w 30"/>
                <a:gd name="T27" fmla="*/ 1 h 28"/>
                <a:gd name="T28" fmla="*/ 2 w 30"/>
                <a:gd name="T29" fmla="*/ 1 h 28"/>
                <a:gd name="T30" fmla="*/ 2 w 30"/>
                <a:gd name="T31" fmla="*/ 0 h 28"/>
                <a:gd name="T32" fmla="*/ 2 w 30"/>
                <a:gd name="T33" fmla="*/ 0 h 28"/>
                <a:gd name="T34" fmla="*/ 3 w 30"/>
                <a:gd name="T35" fmla="*/ 0 h 28"/>
                <a:gd name="T36" fmla="*/ 3 w 30"/>
                <a:gd name="T37" fmla="*/ 1 h 28"/>
                <a:gd name="T38" fmla="*/ 3 w 30"/>
                <a:gd name="T39" fmla="*/ 1 h 28"/>
                <a:gd name="T40" fmla="*/ 4 w 30"/>
                <a:gd name="T41" fmla="*/ 1 h 28"/>
                <a:gd name="T42" fmla="*/ 4 w 30"/>
                <a:gd name="T43" fmla="*/ 1 h 28"/>
                <a:gd name="T44" fmla="*/ 4 w 30"/>
                <a:gd name="T45" fmla="*/ 2 h 28"/>
                <a:gd name="T46" fmla="*/ 4 w 30"/>
                <a:gd name="T47" fmla="*/ 2 h 28"/>
                <a:gd name="T48" fmla="*/ 4 w 30"/>
                <a:gd name="T49" fmla="*/ 2 h 28"/>
                <a:gd name="T50" fmla="*/ 4 w 30"/>
                <a:gd name="T51" fmla="*/ 3 h 28"/>
                <a:gd name="T52" fmla="*/ 4 w 30"/>
                <a:gd name="T53" fmla="*/ 4 h 28"/>
                <a:gd name="T54" fmla="*/ 3 w 30"/>
                <a:gd name="T55" fmla="*/ 4 h 28"/>
                <a:gd name="T56" fmla="*/ 2 w 30"/>
                <a:gd name="T57" fmla="*/ 4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5"/>
                  </a:lnTo>
                  <a:lnTo>
                    <a:pt x="4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6" y="5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91" name="Freeform 916"/>
            <p:cNvSpPr/>
            <p:nvPr/>
          </p:nvSpPr>
          <p:spPr bwMode="auto">
            <a:xfrm>
              <a:off x="3407" y="2643"/>
              <a:ext cx="30" cy="30"/>
            </a:xfrm>
            <a:custGeom>
              <a:avLst/>
              <a:gdLst>
                <a:gd name="T0" fmla="*/ 8 w 60"/>
                <a:gd name="T1" fmla="*/ 4 h 59"/>
                <a:gd name="T2" fmla="*/ 8 w 60"/>
                <a:gd name="T3" fmla="*/ 3 h 59"/>
                <a:gd name="T4" fmla="*/ 8 w 60"/>
                <a:gd name="T5" fmla="*/ 3 h 59"/>
                <a:gd name="T6" fmla="*/ 7 w 60"/>
                <a:gd name="T7" fmla="*/ 2 h 59"/>
                <a:gd name="T8" fmla="*/ 7 w 60"/>
                <a:gd name="T9" fmla="*/ 2 h 59"/>
                <a:gd name="T10" fmla="*/ 6 w 60"/>
                <a:gd name="T11" fmla="*/ 1 h 59"/>
                <a:gd name="T12" fmla="*/ 6 w 60"/>
                <a:gd name="T13" fmla="*/ 1 h 59"/>
                <a:gd name="T14" fmla="*/ 5 w 60"/>
                <a:gd name="T15" fmla="*/ 0 h 59"/>
                <a:gd name="T16" fmla="*/ 4 w 60"/>
                <a:gd name="T17" fmla="*/ 0 h 59"/>
                <a:gd name="T18" fmla="*/ 3 w 60"/>
                <a:gd name="T19" fmla="*/ 1 h 59"/>
                <a:gd name="T20" fmla="*/ 2 w 60"/>
                <a:gd name="T21" fmla="*/ 2 h 59"/>
                <a:gd name="T22" fmla="*/ 1 w 60"/>
                <a:gd name="T23" fmla="*/ 3 h 59"/>
                <a:gd name="T24" fmla="*/ 0 w 60"/>
                <a:gd name="T25" fmla="*/ 4 h 59"/>
                <a:gd name="T26" fmla="*/ 1 w 60"/>
                <a:gd name="T27" fmla="*/ 5 h 59"/>
                <a:gd name="T28" fmla="*/ 1 w 60"/>
                <a:gd name="T29" fmla="*/ 6 h 59"/>
                <a:gd name="T30" fmla="*/ 1 w 60"/>
                <a:gd name="T31" fmla="*/ 6 h 59"/>
                <a:gd name="T32" fmla="*/ 2 w 60"/>
                <a:gd name="T33" fmla="*/ 7 h 59"/>
                <a:gd name="T34" fmla="*/ 2 w 60"/>
                <a:gd name="T35" fmla="*/ 7 h 59"/>
                <a:gd name="T36" fmla="*/ 3 w 60"/>
                <a:gd name="T37" fmla="*/ 8 h 59"/>
                <a:gd name="T38" fmla="*/ 3 w 60"/>
                <a:gd name="T39" fmla="*/ 8 h 59"/>
                <a:gd name="T40" fmla="*/ 4 w 60"/>
                <a:gd name="T41" fmla="*/ 8 h 59"/>
                <a:gd name="T42" fmla="*/ 5 w 60"/>
                <a:gd name="T43" fmla="*/ 8 h 59"/>
                <a:gd name="T44" fmla="*/ 6 w 60"/>
                <a:gd name="T45" fmla="*/ 8 h 59"/>
                <a:gd name="T46" fmla="*/ 6 w 60"/>
                <a:gd name="T47" fmla="*/ 7 h 59"/>
                <a:gd name="T48" fmla="*/ 7 w 60"/>
                <a:gd name="T49" fmla="*/ 7 h 59"/>
                <a:gd name="T50" fmla="*/ 7 w 60"/>
                <a:gd name="T51" fmla="*/ 6 h 59"/>
                <a:gd name="T52" fmla="*/ 8 w 60"/>
                <a:gd name="T53" fmla="*/ 6 h 59"/>
                <a:gd name="T54" fmla="*/ 8 w 60"/>
                <a:gd name="T55" fmla="*/ 5 h 59"/>
                <a:gd name="T56" fmla="*/ 8 w 60"/>
                <a:gd name="T57" fmla="*/ 4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92" name="Freeform 917"/>
            <p:cNvSpPr/>
            <p:nvPr/>
          </p:nvSpPr>
          <p:spPr bwMode="auto">
            <a:xfrm>
              <a:off x="3414" y="2651"/>
              <a:ext cx="15" cy="14"/>
            </a:xfrm>
            <a:custGeom>
              <a:avLst/>
              <a:gdLst>
                <a:gd name="T0" fmla="*/ 2 w 30"/>
                <a:gd name="T1" fmla="*/ 3 h 29"/>
                <a:gd name="T2" fmla="*/ 2 w 30"/>
                <a:gd name="T3" fmla="*/ 3 h 29"/>
                <a:gd name="T4" fmla="*/ 2 w 30"/>
                <a:gd name="T5" fmla="*/ 3 h 29"/>
                <a:gd name="T6" fmla="*/ 1 w 30"/>
                <a:gd name="T7" fmla="*/ 3 h 29"/>
                <a:gd name="T8" fmla="*/ 1 w 30"/>
                <a:gd name="T9" fmla="*/ 3 h 29"/>
                <a:gd name="T10" fmla="*/ 1 w 30"/>
                <a:gd name="T11" fmla="*/ 2 h 29"/>
                <a:gd name="T12" fmla="*/ 1 w 30"/>
                <a:gd name="T13" fmla="*/ 2 h 29"/>
                <a:gd name="T14" fmla="*/ 0 w 30"/>
                <a:gd name="T15" fmla="*/ 2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0 h 29"/>
                <a:gd name="T24" fmla="*/ 1 w 30"/>
                <a:gd name="T25" fmla="*/ 0 h 29"/>
                <a:gd name="T26" fmla="*/ 1 w 30"/>
                <a:gd name="T27" fmla="*/ 0 h 29"/>
                <a:gd name="T28" fmla="*/ 2 w 30"/>
                <a:gd name="T29" fmla="*/ 0 h 29"/>
                <a:gd name="T30" fmla="*/ 2 w 30"/>
                <a:gd name="T31" fmla="*/ 0 h 29"/>
                <a:gd name="T32" fmla="*/ 2 w 30"/>
                <a:gd name="T33" fmla="*/ 0 h 29"/>
                <a:gd name="T34" fmla="*/ 3 w 30"/>
                <a:gd name="T35" fmla="*/ 0 h 29"/>
                <a:gd name="T36" fmla="*/ 3 w 30"/>
                <a:gd name="T37" fmla="*/ 0 h 29"/>
                <a:gd name="T38" fmla="*/ 3 w 30"/>
                <a:gd name="T39" fmla="*/ 0 h 29"/>
                <a:gd name="T40" fmla="*/ 4 w 30"/>
                <a:gd name="T41" fmla="*/ 0 h 29"/>
                <a:gd name="T42" fmla="*/ 4 w 30"/>
                <a:gd name="T43" fmla="*/ 0 h 29"/>
                <a:gd name="T44" fmla="*/ 4 w 30"/>
                <a:gd name="T45" fmla="*/ 1 h 29"/>
                <a:gd name="T46" fmla="*/ 4 w 30"/>
                <a:gd name="T47" fmla="*/ 1 h 29"/>
                <a:gd name="T48" fmla="*/ 4 w 30"/>
                <a:gd name="T49" fmla="*/ 1 h 29"/>
                <a:gd name="T50" fmla="*/ 4 w 30"/>
                <a:gd name="T51" fmla="*/ 2 h 29"/>
                <a:gd name="T52" fmla="*/ 4 w 30"/>
                <a:gd name="T53" fmla="*/ 3 h 29"/>
                <a:gd name="T54" fmla="*/ 3 w 30"/>
                <a:gd name="T55" fmla="*/ 3 h 29"/>
                <a:gd name="T56" fmla="*/ 2 w 30"/>
                <a:gd name="T57" fmla="*/ 3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4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93" name="Freeform 918"/>
            <p:cNvSpPr/>
            <p:nvPr/>
          </p:nvSpPr>
          <p:spPr bwMode="auto">
            <a:xfrm>
              <a:off x="3407" y="2515"/>
              <a:ext cx="30" cy="30"/>
            </a:xfrm>
            <a:custGeom>
              <a:avLst/>
              <a:gdLst>
                <a:gd name="T0" fmla="*/ 8 w 60"/>
                <a:gd name="T1" fmla="*/ 4 h 60"/>
                <a:gd name="T2" fmla="*/ 8 w 60"/>
                <a:gd name="T3" fmla="*/ 3 h 60"/>
                <a:gd name="T4" fmla="*/ 8 w 60"/>
                <a:gd name="T5" fmla="*/ 3 h 60"/>
                <a:gd name="T6" fmla="*/ 7 w 60"/>
                <a:gd name="T7" fmla="*/ 2 h 60"/>
                <a:gd name="T8" fmla="*/ 7 w 60"/>
                <a:gd name="T9" fmla="*/ 2 h 60"/>
                <a:gd name="T10" fmla="*/ 6 w 60"/>
                <a:gd name="T11" fmla="*/ 1 h 60"/>
                <a:gd name="T12" fmla="*/ 6 w 60"/>
                <a:gd name="T13" fmla="*/ 1 h 60"/>
                <a:gd name="T14" fmla="*/ 5 w 60"/>
                <a:gd name="T15" fmla="*/ 1 h 60"/>
                <a:gd name="T16" fmla="*/ 4 w 60"/>
                <a:gd name="T17" fmla="*/ 0 h 60"/>
                <a:gd name="T18" fmla="*/ 3 w 60"/>
                <a:gd name="T19" fmla="*/ 1 h 60"/>
                <a:gd name="T20" fmla="*/ 2 w 60"/>
                <a:gd name="T21" fmla="*/ 2 h 60"/>
                <a:gd name="T22" fmla="*/ 1 w 60"/>
                <a:gd name="T23" fmla="*/ 3 h 60"/>
                <a:gd name="T24" fmla="*/ 0 w 60"/>
                <a:gd name="T25" fmla="*/ 4 h 60"/>
                <a:gd name="T26" fmla="*/ 1 w 60"/>
                <a:gd name="T27" fmla="*/ 5 h 60"/>
                <a:gd name="T28" fmla="*/ 1 w 60"/>
                <a:gd name="T29" fmla="*/ 6 h 60"/>
                <a:gd name="T30" fmla="*/ 1 w 60"/>
                <a:gd name="T31" fmla="*/ 6 h 60"/>
                <a:gd name="T32" fmla="*/ 2 w 60"/>
                <a:gd name="T33" fmla="*/ 7 h 60"/>
                <a:gd name="T34" fmla="*/ 2 w 60"/>
                <a:gd name="T35" fmla="*/ 7 h 60"/>
                <a:gd name="T36" fmla="*/ 3 w 60"/>
                <a:gd name="T37" fmla="*/ 8 h 60"/>
                <a:gd name="T38" fmla="*/ 3 w 60"/>
                <a:gd name="T39" fmla="*/ 8 h 60"/>
                <a:gd name="T40" fmla="*/ 4 w 60"/>
                <a:gd name="T41" fmla="*/ 8 h 60"/>
                <a:gd name="T42" fmla="*/ 5 w 60"/>
                <a:gd name="T43" fmla="*/ 8 h 60"/>
                <a:gd name="T44" fmla="*/ 6 w 60"/>
                <a:gd name="T45" fmla="*/ 8 h 60"/>
                <a:gd name="T46" fmla="*/ 6 w 60"/>
                <a:gd name="T47" fmla="*/ 7 h 60"/>
                <a:gd name="T48" fmla="*/ 7 w 60"/>
                <a:gd name="T49" fmla="*/ 7 h 60"/>
                <a:gd name="T50" fmla="*/ 7 w 60"/>
                <a:gd name="T51" fmla="*/ 6 h 60"/>
                <a:gd name="T52" fmla="*/ 8 w 60"/>
                <a:gd name="T53" fmla="*/ 6 h 60"/>
                <a:gd name="T54" fmla="*/ 8 w 60"/>
                <a:gd name="T55" fmla="*/ 5 h 60"/>
                <a:gd name="T56" fmla="*/ 8 w 60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94" name="Freeform 919"/>
            <p:cNvSpPr/>
            <p:nvPr/>
          </p:nvSpPr>
          <p:spPr bwMode="auto">
            <a:xfrm>
              <a:off x="3414" y="2522"/>
              <a:ext cx="15" cy="15"/>
            </a:xfrm>
            <a:custGeom>
              <a:avLst/>
              <a:gdLst>
                <a:gd name="T0" fmla="*/ 2 w 30"/>
                <a:gd name="T1" fmla="*/ 4 h 30"/>
                <a:gd name="T2" fmla="*/ 2 w 30"/>
                <a:gd name="T3" fmla="*/ 4 h 30"/>
                <a:gd name="T4" fmla="*/ 2 w 30"/>
                <a:gd name="T5" fmla="*/ 4 h 30"/>
                <a:gd name="T6" fmla="*/ 1 w 30"/>
                <a:gd name="T7" fmla="*/ 4 h 30"/>
                <a:gd name="T8" fmla="*/ 1 w 30"/>
                <a:gd name="T9" fmla="*/ 4 h 30"/>
                <a:gd name="T10" fmla="*/ 1 w 30"/>
                <a:gd name="T11" fmla="*/ 3 h 30"/>
                <a:gd name="T12" fmla="*/ 1 w 30"/>
                <a:gd name="T13" fmla="*/ 3 h 30"/>
                <a:gd name="T14" fmla="*/ 0 w 30"/>
                <a:gd name="T15" fmla="*/ 3 h 30"/>
                <a:gd name="T16" fmla="*/ 0 w 30"/>
                <a:gd name="T17" fmla="*/ 2 h 30"/>
                <a:gd name="T18" fmla="*/ 0 w 30"/>
                <a:gd name="T19" fmla="*/ 2 h 30"/>
                <a:gd name="T20" fmla="*/ 1 w 30"/>
                <a:gd name="T21" fmla="*/ 2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2 w 30"/>
                <a:gd name="T29" fmla="*/ 1 h 30"/>
                <a:gd name="T30" fmla="*/ 2 w 30"/>
                <a:gd name="T31" fmla="*/ 0 h 30"/>
                <a:gd name="T32" fmla="*/ 2 w 30"/>
                <a:gd name="T33" fmla="*/ 0 h 30"/>
                <a:gd name="T34" fmla="*/ 3 w 30"/>
                <a:gd name="T35" fmla="*/ 0 h 30"/>
                <a:gd name="T36" fmla="*/ 3 w 30"/>
                <a:gd name="T37" fmla="*/ 1 h 30"/>
                <a:gd name="T38" fmla="*/ 3 w 30"/>
                <a:gd name="T39" fmla="*/ 1 h 30"/>
                <a:gd name="T40" fmla="*/ 4 w 30"/>
                <a:gd name="T41" fmla="*/ 1 h 30"/>
                <a:gd name="T42" fmla="*/ 4 w 30"/>
                <a:gd name="T43" fmla="*/ 1 h 30"/>
                <a:gd name="T44" fmla="*/ 4 w 30"/>
                <a:gd name="T45" fmla="*/ 2 h 30"/>
                <a:gd name="T46" fmla="*/ 4 w 30"/>
                <a:gd name="T47" fmla="*/ 2 h 30"/>
                <a:gd name="T48" fmla="*/ 4 w 30"/>
                <a:gd name="T49" fmla="*/ 2 h 30"/>
                <a:gd name="T50" fmla="*/ 4 w 30"/>
                <a:gd name="T51" fmla="*/ 3 h 30"/>
                <a:gd name="T52" fmla="*/ 4 w 30"/>
                <a:gd name="T53" fmla="*/ 4 h 30"/>
                <a:gd name="T54" fmla="*/ 3 w 30"/>
                <a:gd name="T55" fmla="*/ 4 h 30"/>
                <a:gd name="T56" fmla="*/ 2 w 30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95" name="Freeform 920"/>
            <p:cNvSpPr/>
            <p:nvPr/>
          </p:nvSpPr>
          <p:spPr bwMode="auto">
            <a:xfrm>
              <a:off x="2347" y="2643"/>
              <a:ext cx="29" cy="30"/>
            </a:xfrm>
            <a:custGeom>
              <a:avLst/>
              <a:gdLst>
                <a:gd name="T0" fmla="*/ 8 w 58"/>
                <a:gd name="T1" fmla="*/ 4 h 59"/>
                <a:gd name="T2" fmla="*/ 8 w 58"/>
                <a:gd name="T3" fmla="*/ 3 h 59"/>
                <a:gd name="T4" fmla="*/ 7 w 58"/>
                <a:gd name="T5" fmla="*/ 3 h 59"/>
                <a:gd name="T6" fmla="*/ 7 w 58"/>
                <a:gd name="T7" fmla="*/ 2 h 59"/>
                <a:gd name="T8" fmla="*/ 7 w 58"/>
                <a:gd name="T9" fmla="*/ 2 h 59"/>
                <a:gd name="T10" fmla="*/ 6 w 58"/>
                <a:gd name="T11" fmla="*/ 1 h 59"/>
                <a:gd name="T12" fmla="*/ 5 w 58"/>
                <a:gd name="T13" fmla="*/ 1 h 59"/>
                <a:gd name="T14" fmla="*/ 5 w 58"/>
                <a:gd name="T15" fmla="*/ 0 h 59"/>
                <a:gd name="T16" fmla="*/ 4 w 58"/>
                <a:gd name="T17" fmla="*/ 0 h 59"/>
                <a:gd name="T18" fmla="*/ 3 w 58"/>
                <a:gd name="T19" fmla="*/ 1 h 59"/>
                <a:gd name="T20" fmla="*/ 1 w 58"/>
                <a:gd name="T21" fmla="*/ 2 h 59"/>
                <a:gd name="T22" fmla="*/ 1 w 58"/>
                <a:gd name="T23" fmla="*/ 3 h 59"/>
                <a:gd name="T24" fmla="*/ 0 w 58"/>
                <a:gd name="T25" fmla="*/ 4 h 59"/>
                <a:gd name="T26" fmla="*/ 0 w 58"/>
                <a:gd name="T27" fmla="*/ 5 h 59"/>
                <a:gd name="T28" fmla="*/ 1 w 58"/>
                <a:gd name="T29" fmla="*/ 6 h 59"/>
                <a:gd name="T30" fmla="*/ 1 w 58"/>
                <a:gd name="T31" fmla="*/ 6 h 59"/>
                <a:gd name="T32" fmla="*/ 1 w 58"/>
                <a:gd name="T33" fmla="*/ 7 h 59"/>
                <a:gd name="T34" fmla="*/ 2 w 58"/>
                <a:gd name="T35" fmla="*/ 7 h 59"/>
                <a:gd name="T36" fmla="*/ 3 w 58"/>
                <a:gd name="T37" fmla="*/ 8 h 59"/>
                <a:gd name="T38" fmla="*/ 3 w 58"/>
                <a:gd name="T39" fmla="*/ 8 h 59"/>
                <a:gd name="T40" fmla="*/ 4 w 58"/>
                <a:gd name="T41" fmla="*/ 8 h 59"/>
                <a:gd name="T42" fmla="*/ 5 w 58"/>
                <a:gd name="T43" fmla="*/ 8 h 59"/>
                <a:gd name="T44" fmla="*/ 5 w 58"/>
                <a:gd name="T45" fmla="*/ 8 h 59"/>
                <a:gd name="T46" fmla="*/ 6 w 58"/>
                <a:gd name="T47" fmla="*/ 7 h 59"/>
                <a:gd name="T48" fmla="*/ 7 w 58"/>
                <a:gd name="T49" fmla="*/ 7 h 59"/>
                <a:gd name="T50" fmla="*/ 7 w 58"/>
                <a:gd name="T51" fmla="*/ 6 h 59"/>
                <a:gd name="T52" fmla="*/ 7 w 58"/>
                <a:gd name="T53" fmla="*/ 6 h 59"/>
                <a:gd name="T54" fmla="*/ 8 w 58"/>
                <a:gd name="T55" fmla="*/ 5 h 59"/>
                <a:gd name="T56" fmla="*/ 8 w 58"/>
                <a:gd name="T57" fmla="*/ 4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8" h="59">
                  <a:moveTo>
                    <a:pt x="58" y="29"/>
                  </a:moveTo>
                  <a:lnTo>
                    <a:pt x="58" y="24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7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96" name="Freeform 921"/>
            <p:cNvSpPr/>
            <p:nvPr/>
          </p:nvSpPr>
          <p:spPr bwMode="auto">
            <a:xfrm>
              <a:off x="2354" y="2651"/>
              <a:ext cx="15" cy="14"/>
            </a:xfrm>
            <a:custGeom>
              <a:avLst/>
              <a:gdLst>
                <a:gd name="T0" fmla="*/ 2 w 29"/>
                <a:gd name="T1" fmla="*/ 3 h 29"/>
                <a:gd name="T2" fmla="*/ 2 w 29"/>
                <a:gd name="T3" fmla="*/ 3 h 29"/>
                <a:gd name="T4" fmla="*/ 2 w 29"/>
                <a:gd name="T5" fmla="*/ 3 h 29"/>
                <a:gd name="T6" fmla="*/ 1 w 29"/>
                <a:gd name="T7" fmla="*/ 3 h 29"/>
                <a:gd name="T8" fmla="*/ 1 w 29"/>
                <a:gd name="T9" fmla="*/ 3 h 29"/>
                <a:gd name="T10" fmla="*/ 1 w 29"/>
                <a:gd name="T11" fmla="*/ 2 h 29"/>
                <a:gd name="T12" fmla="*/ 1 w 29"/>
                <a:gd name="T13" fmla="*/ 2 h 29"/>
                <a:gd name="T14" fmla="*/ 0 w 29"/>
                <a:gd name="T15" fmla="*/ 2 h 29"/>
                <a:gd name="T16" fmla="*/ 0 w 29"/>
                <a:gd name="T17" fmla="*/ 1 h 29"/>
                <a:gd name="T18" fmla="*/ 0 w 29"/>
                <a:gd name="T19" fmla="*/ 1 h 29"/>
                <a:gd name="T20" fmla="*/ 1 w 29"/>
                <a:gd name="T21" fmla="*/ 1 h 29"/>
                <a:gd name="T22" fmla="*/ 1 w 29"/>
                <a:gd name="T23" fmla="*/ 0 h 29"/>
                <a:gd name="T24" fmla="*/ 1 w 29"/>
                <a:gd name="T25" fmla="*/ 0 h 29"/>
                <a:gd name="T26" fmla="*/ 1 w 29"/>
                <a:gd name="T27" fmla="*/ 0 h 29"/>
                <a:gd name="T28" fmla="*/ 2 w 29"/>
                <a:gd name="T29" fmla="*/ 0 h 29"/>
                <a:gd name="T30" fmla="*/ 2 w 29"/>
                <a:gd name="T31" fmla="*/ 0 h 29"/>
                <a:gd name="T32" fmla="*/ 2 w 29"/>
                <a:gd name="T33" fmla="*/ 0 h 29"/>
                <a:gd name="T34" fmla="*/ 3 w 29"/>
                <a:gd name="T35" fmla="*/ 0 h 29"/>
                <a:gd name="T36" fmla="*/ 3 w 29"/>
                <a:gd name="T37" fmla="*/ 0 h 29"/>
                <a:gd name="T38" fmla="*/ 3 w 29"/>
                <a:gd name="T39" fmla="*/ 0 h 29"/>
                <a:gd name="T40" fmla="*/ 4 w 29"/>
                <a:gd name="T41" fmla="*/ 0 h 29"/>
                <a:gd name="T42" fmla="*/ 4 w 29"/>
                <a:gd name="T43" fmla="*/ 0 h 29"/>
                <a:gd name="T44" fmla="*/ 4 w 29"/>
                <a:gd name="T45" fmla="*/ 1 h 29"/>
                <a:gd name="T46" fmla="*/ 4 w 29"/>
                <a:gd name="T47" fmla="*/ 1 h 29"/>
                <a:gd name="T48" fmla="*/ 4 w 29"/>
                <a:gd name="T49" fmla="*/ 1 h 29"/>
                <a:gd name="T50" fmla="*/ 4 w 29"/>
                <a:gd name="T51" fmla="*/ 2 h 29"/>
                <a:gd name="T52" fmla="*/ 4 w 29"/>
                <a:gd name="T53" fmla="*/ 3 h 29"/>
                <a:gd name="T54" fmla="*/ 3 w 29"/>
                <a:gd name="T55" fmla="*/ 3 h 29"/>
                <a:gd name="T56" fmla="*/ 2 w 29"/>
                <a:gd name="T57" fmla="*/ 3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9" h="29">
                  <a:moveTo>
                    <a:pt x="14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2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6" y="3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2" y="3"/>
                  </a:lnTo>
                  <a:lnTo>
                    <a:pt x="25" y="4"/>
                  </a:lnTo>
                  <a:lnTo>
                    <a:pt x="27" y="6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4" y="29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97" name="Freeform 922"/>
            <p:cNvSpPr/>
            <p:nvPr/>
          </p:nvSpPr>
          <p:spPr bwMode="auto">
            <a:xfrm>
              <a:off x="2485" y="1569"/>
              <a:ext cx="30" cy="30"/>
            </a:xfrm>
            <a:custGeom>
              <a:avLst/>
              <a:gdLst>
                <a:gd name="T0" fmla="*/ 8 w 60"/>
                <a:gd name="T1" fmla="*/ 4 h 60"/>
                <a:gd name="T2" fmla="*/ 8 w 60"/>
                <a:gd name="T3" fmla="*/ 4 h 60"/>
                <a:gd name="T4" fmla="*/ 8 w 60"/>
                <a:gd name="T5" fmla="*/ 3 h 60"/>
                <a:gd name="T6" fmla="*/ 7 w 60"/>
                <a:gd name="T7" fmla="*/ 2 h 60"/>
                <a:gd name="T8" fmla="*/ 7 w 60"/>
                <a:gd name="T9" fmla="*/ 1 h 60"/>
                <a:gd name="T10" fmla="*/ 6 w 60"/>
                <a:gd name="T11" fmla="*/ 1 h 60"/>
                <a:gd name="T12" fmla="*/ 6 w 60"/>
                <a:gd name="T13" fmla="*/ 1 h 60"/>
                <a:gd name="T14" fmla="*/ 5 w 60"/>
                <a:gd name="T15" fmla="*/ 0 h 60"/>
                <a:gd name="T16" fmla="*/ 4 w 60"/>
                <a:gd name="T17" fmla="*/ 0 h 60"/>
                <a:gd name="T18" fmla="*/ 3 w 60"/>
                <a:gd name="T19" fmla="*/ 1 h 60"/>
                <a:gd name="T20" fmla="*/ 2 w 60"/>
                <a:gd name="T21" fmla="*/ 1 h 60"/>
                <a:gd name="T22" fmla="*/ 1 w 60"/>
                <a:gd name="T23" fmla="*/ 3 h 60"/>
                <a:gd name="T24" fmla="*/ 0 w 60"/>
                <a:gd name="T25" fmla="*/ 4 h 60"/>
                <a:gd name="T26" fmla="*/ 1 w 60"/>
                <a:gd name="T27" fmla="*/ 5 h 60"/>
                <a:gd name="T28" fmla="*/ 1 w 60"/>
                <a:gd name="T29" fmla="*/ 6 h 60"/>
                <a:gd name="T30" fmla="*/ 1 w 60"/>
                <a:gd name="T31" fmla="*/ 6 h 60"/>
                <a:gd name="T32" fmla="*/ 2 w 60"/>
                <a:gd name="T33" fmla="*/ 7 h 60"/>
                <a:gd name="T34" fmla="*/ 2 w 60"/>
                <a:gd name="T35" fmla="*/ 7 h 60"/>
                <a:gd name="T36" fmla="*/ 3 w 60"/>
                <a:gd name="T37" fmla="*/ 8 h 60"/>
                <a:gd name="T38" fmla="*/ 3 w 60"/>
                <a:gd name="T39" fmla="*/ 8 h 60"/>
                <a:gd name="T40" fmla="*/ 4 w 60"/>
                <a:gd name="T41" fmla="*/ 8 h 60"/>
                <a:gd name="T42" fmla="*/ 5 w 60"/>
                <a:gd name="T43" fmla="*/ 8 h 60"/>
                <a:gd name="T44" fmla="*/ 6 w 60"/>
                <a:gd name="T45" fmla="*/ 8 h 60"/>
                <a:gd name="T46" fmla="*/ 6 w 60"/>
                <a:gd name="T47" fmla="*/ 7 h 60"/>
                <a:gd name="T48" fmla="*/ 7 w 60"/>
                <a:gd name="T49" fmla="*/ 7 h 60"/>
                <a:gd name="T50" fmla="*/ 7 w 60"/>
                <a:gd name="T51" fmla="*/ 6 h 60"/>
                <a:gd name="T52" fmla="*/ 8 w 60"/>
                <a:gd name="T53" fmla="*/ 6 h 60"/>
                <a:gd name="T54" fmla="*/ 8 w 60"/>
                <a:gd name="T55" fmla="*/ 5 h 60"/>
                <a:gd name="T56" fmla="*/ 8 w 60"/>
                <a:gd name="T57" fmla="*/ 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7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  <p:sp>
          <p:nvSpPr>
            <p:cNvPr id="18598" name="Freeform 923"/>
            <p:cNvSpPr/>
            <p:nvPr/>
          </p:nvSpPr>
          <p:spPr bwMode="auto">
            <a:xfrm>
              <a:off x="2492" y="1577"/>
              <a:ext cx="15" cy="15"/>
            </a:xfrm>
            <a:custGeom>
              <a:avLst/>
              <a:gdLst>
                <a:gd name="T0" fmla="*/ 2 w 30"/>
                <a:gd name="T1" fmla="*/ 4 h 30"/>
                <a:gd name="T2" fmla="*/ 2 w 30"/>
                <a:gd name="T3" fmla="*/ 4 h 30"/>
                <a:gd name="T4" fmla="*/ 2 w 30"/>
                <a:gd name="T5" fmla="*/ 4 h 30"/>
                <a:gd name="T6" fmla="*/ 1 w 30"/>
                <a:gd name="T7" fmla="*/ 4 h 30"/>
                <a:gd name="T8" fmla="*/ 1 w 30"/>
                <a:gd name="T9" fmla="*/ 4 h 30"/>
                <a:gd name="T10" fmla="*/ 1 w 30"/>
                <a:gd name="T11" fmla="*/ 3 h 30"/>
                <a:gd name="T12" fmla="*/ 1 w 30"/>
                <a:gd name="T13" fmla="*/ 3 h 30"/>
                <a:gd name="T14" fmla="*/ 0 w 30"/>
                <a:gd name="T15" fmla="*/ 3 h 30"/>
                <a:gd name="T16" fmla="*/ 0 w 30"/>
                <a:gd name="T17" fmla="*/ 2 h 30"/>
                <a:gd name="T18" fmla="*/ 0 w 30"/>
                <a:gd name="T19" fmla="*/ 2 h 30"/>
                <a:gd name="T20" fmla="*/ 1 w 30"/>
                <a:gd name="T21" fmla="*/ 2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2 w 30"/>
                <a:gd name="T29" fmla="*/ 1 h 30"/>
                <a:gd name="T30" fmla="*/ 2 w 30"/>
                <a:gd name="T31" fmla="*/ 0 h 30"/>
                <a:gd name="T32" fmla="*/ 2 w 30"/>
                <a:gd name="T33" fmla="*/ 0 h 30"/>
                <a:gd name="T34" fmla="*/ 3 w 30"/>
                <a:gd name="T35" fmla="*/ 0 h 30"/>
                <a:gd name="T36" fmla="*/ 3 w 30"/>
                <a:gd name="T37" fmla="*/ 1 h 30"/>
                <a:gd name="T38" fmla="*/ 3 w 30"/>
                <a:gd name="T39" fmla="*/ 1 h 30"/>
                <a:gd name="T40" fmla="*/ 4 w 30"/>
                <a:gd name="T41" fmla="*/ 1 h 30"/>
                <a:gd name="T42" fmla="*/ 4 w 30"/>
                <a:gd name="T43" fmla="*/ 1 h 30"/>
                <a:gd name="T44" fmla="*/ 4 w 30"/>
                <a:gd name="T45" fmla="*/ 2 h 30"/>
                <a:gd name="T46" fmla="*/ 4 w 30"/>
                <a:gd name="T47" fmla="*/ 2 h 30"/>
                <a:gd name="T48" fmla="*/ 4 w 30"/>
                <a:gd name="T49" fmla="*/ 2 h 30"/>
                <a:gd name="T50" fmla="*/ 4 w 30"/>
                <a:gd name="T51" fmla="*/ 3 h 30"/>
                <a:gd name="T52" fmla="*/ 4 w 30"/>
                <a:gd name="T53" fmla="*/ 4 h 30"/>
                <a:gd name="T54" fmla="*/ 3 w 30"/>
                <a:gd name="T55" fmla="*/ 4 h 30"/>
                <a:gd name="T56" fmla="*/ 2 w 30"/>
                <a:gd name="T57" fmla="*/ 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FF99FF"/>
              </a:solidFill>
              <a:rou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vi-VN"/>
            </a:p>
          </p:txBody>
        </p:sp>
      </p:grpSp>
      <p:pic>
        <p:nvPicPr>
          <p:cNvPr id="18456" name="Picture 924" descr="Picture4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5410200"/>
            <a:ext cx="1104900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57" name="Picture 925" descr="Picture4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200" y="3657600"/>
            <a:ext cx="1104900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58" name="Picture 926" descr="Picture4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52400"/>
            <a:ext cx="1104900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6159" name="Object 927"/>
          <p:cNvGraphicFramePr>
            <a:graphicFrameLocks noGrp="1" noChangeAspect="1"/>
          </p:cNvGraphicFramePr>
          <p:nvPr>
            <p:ph/>
          </p:nvPr>
        </p:nvGraphicFramePr>
        <p:xfrm>
          <a:off x="9296401" y="1219200"/>
          <a:ext cx="1228725" cy="1119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3" name="CorelDRAW" r:id="rId7" imgW="1238250" imgH="1133475" progId="CorelDRAW.Graphic.12">
                  <p:embed/>
                </p:oleObj>
              </mc:Choice>
              <mc:Fallback>
                <p:oleObj name="CorelDRAW" r:id="rId7" imgW="1238250" imgH="1133475" progId="CorelDRAW.Graphic.12">
                  <p:embed/>
                  <p:pic>
                    <p:nvPicPr>
                      <p:cNvPr id="0" name="Picture 114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96401" y="1219200"/>
                        <a:ext cx="1228725" cy="1119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596</Words>
  <Application>Microsoft Office PowerPoint</Application>
  <PresentationFormat>Custom</PresentationFormat>
  <Paragraphs>65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CorelDRAW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HP</cp:lastModifiedBy>
  <cp:revision>59</cp:revision>
  <dcterms:created xsi:type="dcterms:W3CDTF">2020-04-25T15:08:00Z</dcterms:created>
  <dcterms:modified xsi:type="dcterms:W3CDTF">2020-04-26T12:41:47Z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1033-11.2.0.9281</vt:lpwstr>
  </property>
</Properties>
</file>