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1" r:id="rId4"/>
    <p:sldId id="264" r:id="rId5"/>
    <p:sldId id="265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30AE"/>
    <a:srgbClr val="151CAB"/>
    <a:srgbClr val="1F1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76" d="100"/>
          <a:sy n="76" d="100"/>
        </p:scale>
        <p:origin x="-296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5FAA3-FF67-4AEA-A4CE-5A1CEA3E77CE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A4D80-D251-427F-A8F7-C251D872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2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0561-2B7D-4092-A7C7-0D4049080D11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4584-C85D-4D93-9549-D98B51F310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0561-2B7D-4092-A7C7-0D4049080D11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4584-C85D-4D93-9549-D98B51F310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0561-2B7D-4092-A7C7-0D4049080D11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4584-C85D-4D93-9549-D98B51F310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B3F16-9152-4AD3-8B9B-0D31CC1EC192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0561-2B7D-4092-A7C7-0D4049080D11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4584-C85D-4D93-9549-D98B51F310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0561-2B7D-4092-A7C7-0D4049080D11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4584-C85D-4D93-9549-D98B51F310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0561-2B7D-4092-A7C7-0D4049080D11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4584-C85D-4D93-9549-D98B51F310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0561-2B7D-4092-A7C7-0D4049080D11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4584-C85D-4D93-9549-D98B51F310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0561-2B7D-4092-A7C7-0D4049080D11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4584-C85D-4D93-9549-D98B51F310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0561-2B7D-4092-A7C7-0D4049080D11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4584-C85D-4D93-9549-D98B51F310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0561-2B7D-4092-A7C7-0D4049080D11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4584-C85D-4D93-9549-D98B51F310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0561-2B7D-4092-A7C7-0D4049080D11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4584-C85D-4D93-9549-D98B51F310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B0561-2B7D-4092-A7C7-0D4049080D11}" type="datetimeFigureOut">
              <a:rPr lang="en-US" smtClean="0"/>
              <a:t>04/26/20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94584-C85D-4D93-9549-D98B51F310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8238" y="870610"/>
            <a:ext cx="32554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 VĂN 7</a:t>
            </a:r>
            <a:endParaRPr lang="vi-VN" sz="4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459694" y="2086377"/>
            <a:ext cx="559415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NỘI DUNG BÀI HỌC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          LIỆT KÊ  </a:t>
            </a:r>
            <a:endParaRPr lang="en-US" altLang="en-US" sz="3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5422" y="829211"/>
            <a:ext cx="2703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3524" y="1893895"/>
            <a:ext cx="5394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7765" y="2338600"/>
            <a:ext cx="9755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484" y="2766803"/>
            <a:ext cx="110267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4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phu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5019" y="3520526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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9173" y="3537542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3574" y="4246532"/>
            <a:ext cx="2462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710" y="5014354"/>
            <a:ext cx="2106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VD 1: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/105</a:t>
            </a:r>
            <a:endParaRPr lang="en-US" sz="2400" dirty="0"/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200097" y="5423633"/>
            <a:ext cx="66837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a.“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433872" y="5468457"/>
            <a:ext cx="6019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3" eaLnBrk="1" hangingPunct="1">
              <a:spcBef>
                <a:spcPct val="2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337695" y="5897672"/>
            <a:ext cx="765869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b.“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458139" y="5950323"/>
            <a:ext cx="6019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3" eaLnBrk="1" hangingPunct="1">
              <a:spcBef>
                <a:spcPct val="2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03076" y="-493"/>
            <a:ext cx="21191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LIỆT KÊ</a:t>
            </a:r>
            <a:endParaRPr lang="en-US" sz="3600" dirty="0"/>
          </a:p>
        </p:txBody>
      </p:sp>
      <p:sp>
        <p:nvSpPr>
          <p:cNvPr id="20" name="Rectangle 19"/>
          <p:cNvSpPr/>
          <p:nvPr/>
        </p:nvSpPr>
        <p:spPr>
          <a:xfrm>
            <a:off x="204269" y="1162654"/>
            <a:ext cx="2501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/104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0" y="3865593"/>
            <a:ext cx="2670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*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Ghi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nhớ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: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Sgk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/105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295422" y="4599241"/>
            <a:ext cx="2266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cấu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239019" y="1517585"/>
            <a:ext cx="1754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2245977" y="125318"/>
            <a:ext cx="2007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TIẾNG VIỆT: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03076" y="-493"/>
            <a:ext cx="21191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LIỆT KÊ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24170" y="603487"/>
            <a:ext cx="2525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ý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9778" y="1087887"/>
            <a:ext cx="2106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VD 2: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/105</a:t>
            </a:r>
            <a:endParaRPr lang="en-US" sz="2400" dirty="0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90943" y="1449299"/>
            <a:ext cx="449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dirty="0" err="1">
                <a:latin typeface="Times New Roman" panose="02020603050405020304" pitchFamily="18" charset="0"/>
              </a:rPr>
              <a:t>a.“Tre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nứa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trúc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mai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vầu</a:t>
            </a:r>
            <a:r>
              <a:rPr lang="en-US" altLang="en-US" sz="2400" dirty="0">
                <a:latin typeface="Times New Roman" panose="02020603050405020304" pitchFamily="18" charset="0"/>
              </a:rPr>
              <a:t> ” 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661983" y="1477435"/>
            <a:ext cx="4383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Liệt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tăng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tiến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90375" y="1919887"/>
            <a:ext cx="44958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b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.“</a:t>
            </a:r>
            <a:r>
              <a:rPr lang="en-US" altLang="en-US" sz="2400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trưởng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2400" dirty="0">
                <a:latin typeface="Times New Roman" panose="02020603050405020304" pitchFamily="18" charset="0"/>
              </a:rPr>
              <a:t> ” 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563897" y="2267819"/>
            <a:ext cx="23780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Liệt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4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tăng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tiến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277418" y="2394431"/>
            <a:ext cx="449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“</a:t>
            </a:r>
            <a:r>
              <a:rPr lang="en-US" altLang="en-US" sz="2400" dirty="0" err="1">
                <a:latin typeface="Times New Roman" panose="02020603050405020304" pitchFamily="18" charset="0"/>
              </a:rPr>
              <a:t>gia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đình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họ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hàng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làng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xóm</a:t>
            </a:r>
            <a:r>
              <a:rPr lang="en-US" altLang="en-US" sz="2400" dirty="0">
                <a:latin typeface="Times New Roman" panose="02020603050405020304" pitchFamily="18" charset="0"/>
              </a:rPr>
              <a:t> ” </a:t>
            </a:r>
          </a:p>
        </p:txBody>
      </p:sp>
      <p:sp>
        <p:nvSpPr>
          <p:cNvPr id="13" name="Right Brace 12"/>
          <p:cNvSpPr/>
          <p:nvPr/>
        </p:nvSpPr>
        <p:spPr>
          <a:xfrm>
            <a:off x="4459471" y="2110237"/>
            <a:ext cx="208852" cy="836012"/>
          </a:xfrm>
          <a:prstGeom prst="rightBrace">
            <a:avLst/>
          </a:prstGeom>
          <a:ln>
            <a:solidFill>
              <a:srgbClr val="123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8040" y="2881854"/>
            <a:ext cx="2670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*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Ghi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nhớ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: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Sgk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/105</a:t>
            </a:r>
            <a:endParaRPr lang="en-US" sz="2400" dirty="0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4969512" y="3407914"/>
            <a:ext cx="3094870" cy="523467"/>
          </a:xfrm>
          <a:prstGeom prst="flowChartAlternateProcess">
            <a:avLst/>
          </a:prstGeom>
          <a:noFill/>
          <a:ln w="9525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kiểu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liệt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kê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" name="Group 9"/>
          <p:cNvGrpSpPr/>
          <p:nvPr/>
        </p:nvGrpSpPr>
        <p:grpSpPr bwMode="auto">
          <a:xfrm>
            <a:off x="3958200" y="3924011"/>
            <a:ext cx="5184775" cy="685800"/>
            <a:chOff x="1296" y="816"/>
            <a:chExt cx="3408" cy="432"/>
          </a:xfrm>
        </p:grpSpPr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2928" y="816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 flipV="1">
              <a:off x="1296" y="1056"/>
              <a:ext cx="3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1296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" name="Line 13"/>
            <p:cNvSpPr>
              <a:spLocks noChangeShapeType="1"/>
            </p:cNvSpPr>
            <p:nvPr/>
          </p:nvSpPr>
          <p:spPr bwMode="auto">
            <a:xfrm>
              <a:off x="4704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942924" y="4641574"/>
            <a:ext cx="2299578" cy="584909"/>
          </a:xfrm>
          <a:prstGeom prst="flowChartAlternateProcess">
            <a:avLst/>
          </a:prstGeom>
          <a:noFill/>
          <a:ln w="9525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 err="1">
                <a:solidFill>
                  <a:srgbClr val="1230AE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400" b="1" dirty="0">
                <a:solidFill>
                  <a:srgbClr val="1230AE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1230AE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400" b="1" dirty="0">
                <a:solidFill>
                  <a:srgbClr val="1230AE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1230AE"/>
                </a:solidFill>
                <a:latin typeface="Times New Roman" panose="02020603050405020304" pitchFamily="18" charset="0"/>
              </a:rPr>
              <a:t>cấu</a:t>
            </a:r>
            <a:r>
              <a:rPr lang="en-US" altLang="en-US" sz="2400" b="1" dirty="0">
                <a:solidFill>
                  <a:srgbClr val="1230AE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1230AE"/>
                </a:solidFill>
                <a:latin typeface="Times New Roman" panose="02020603050405020304" pitchFamily="18" charset="0"/>
              </a:rPr>
              <a:t>tạo</a:t>
            </a:r>
            <a:endParaRPr lang="en-US" altLang="en-US" sz="2400" b="1" dirty="0">
              <a:solidFill>
                <a:srgbClr val="1230A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8172472" y="4599370"/>
            <a:ext cx="2239107" cy="584909"/>
          </a:xfrm>
          <a:prstGeom prst="flowChartAlternateProcess">
            <a:avLst/>
          </a:prstGeom>
          <a:noFill/>
          <a:ln w="9525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 err="1">
                <a:solidFill>
                  <a:srgbClr val="1230AE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400" b="1" dirty="0">
                <a:solidFill>
                  <a:srgbClr val="1230AE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1230AE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400" b="1" dirty="0">
                <a:solidFill>
                  <a:srgbClr val="1230AE"/>
                </a:solidFill>
                <a:latin typeface="Times New Roman" panose="02020603050405020304" pitchFamily="18" charset="0"/>
              </a:rPr>
              <a:t> ý </a:t>
            </a:r>
            <a:r>
              <a:rPr lang="en-US" altLang="en-US" sz="2400" b="1" dirty="0" err="1">
                <a:solidFill>
                  <a:srgbClr val="1230AE"/>
                </a:solidFill>
                <a:latin typeface="Times New Roman" panose="02020603050405020304" pitchFamily="18" charset="0"/>
              </a:rPr>
              <a:t>nghĩa</a:t>
            </a:r>
            <a:endParaRPr lang="en-US" altLang="en-US" sz="2400" b="1" dirty="0">
              <a:solidFill>
                <a:srgbClr val="1230AE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7" name="Straight Arrow Connector 26"/>
          <p:cNvCxnSpPr>
            <a:stCxn id="21" idx="2"/>
          </p:cNvCxnSpPr>
          <p:nvPr/>
        </p:nvCxnSpPr>
        <p:spPr>
          <a:xfrm flipH="1">
            <a:off x="3034339" y="5226483"/>
            <a:ext cx="1058374" cy="424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2"/>
          </p:cNvCxnSpPr>
          <p:nvPr/>
        </p:nvCxnSpPr>
        <p:spPr>
          <a:xfrm>
            <a:off x="4092713" y="5226483"/>
            <a:ext cx="955896" cy="4002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8341288" y="5205046"/>
            <a:ext cx="774578" cy="3540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9157258" y="5204652"/>
            <a:ext cx="1254321" cy="3617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utoShape 5"/>
          <p:cNvSpPr>
            <a:spLocks noChangeArrowheads="1"/>
          </p:cNvSpPr>
          <p:nvPr/>
        </p:nvSpPr>
        <p:spPr bwMode="auto">
          <a:xfrm>
            <a:off x="2340113" y="5663773"/>
            <a:ext cx="1752600" cy="1102786"/>
          </a:xfrm>
          <a:prstGeom prst="flowChartAlternateProcess">
            <a:avLst/>
          </a:prstGeom>
          <a:noFill/>
          <a:ln w="9525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 err="1">
                <a:latin typeface="Times New Roman" panose="02020603050405020304" pitchFamily="18" charset="0"/>
              </a:rPr>
              <a:t>Liệt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kê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theo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en-US" sz="2400" dirty="0" err="1">
                <a:latin typeface="Times New Roman" panose="02020603050405020304" pitchFamily="18" charset="0"/>
              </a:rPr>
              <a:t>từng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cặp</a:t>
            </a:r>
            <a:r>
              <a:rPr lang="en-US" altLang="en-US" sz="24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4563897" y="5627078"/>
            <a:ext cx="1877153" cy="1139481"/>
          </a:xfrm>
          <a:prstGeom prst="flowChartAlternateProcess">
            <a:avLst/>
          </a:prstGeom>
          <a:noFill/>
          <a:ln w="9525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 err="1">
                <a:latin typeface="Times New Roman" panose="02020603050405020304" pitchFamily="18" charset="0"/>
              </a:rPr>
              <a:t>Liệt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kê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en-US" sz="2400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theo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400" dirty="0" err="1">
                <a:latin typeface="Times New Roman" panose="02020603050405020304" pitchFamily="18" charset="0"/>
              </a:rPr>
              <a:t>từng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cặp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7" name="AutoShape 6"/>
          <p:cNvSpPr>
            <a:spLocks noChangeArrowheads="1"/>
          </p:cNvSpPr>
          <p:nvPr/>
        </p:nvSpPr>
        <p:spPr bwMode="auto">
          <a:xfrm>
            <a:off x="7601395" y="5559079"/>
            <a:ext cx="1752600" cy="1207479"/>
          </a:xfrm>
          <a:prstGeom prst="flowChartAlternateProcess">
            <a:avLst/>
          </a:prstGeom>
          <a:noFill/>
          <a:ln w="9525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 err="1">
                <a:latin typeface="Times New Roman" panose="02020603050405020304" pitchFamily="18" charset="0"/>
              </a:rPr>
              <a:t>Liệt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kê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en-US" sz="2400" dirty="0" err="1">
                <a:latin typeface="Times New Roman" panose="02020603050405020304" pitchFamily="18" charset="0"/>
              </a:rPr>
              <a:t>tăng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tiến</a:t>
            </a:r>
            <a:r>
              <a:rPr lang="en-US" altLang="en-US" sz="24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8" name="AutoShape 8"/>
          <p:cNvSpPr>
            <a:spLocks noChangeArrowheads="1"/>
          </p:cNvSpPr>
          <p:nvPr/>
        </p:nvSpPr>
        <p:spPr bwMode="auto">
          <a:xfrm>
            <a:off x="9752783" y="5566391"/>
            <a:ext cx="1824927" cy="1143897"/>
          </a:xfrm>
          <a:prstGeom prst="flowChartAlternateProcess">
            <a:avLst/>
          </a:prstGeom>
          <a:noFill/>
          <a:ln w="9525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 err="1">
                <a:latin typeface="Times New Roman" panose="02020603050405020304" pitchFamily="18" charset="0"/>
              </a:rPr>
              <a:t>Liệt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kê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en-US" sz="2400" dirty="0" err="1">
                <a:latin typeface="Times New Roman" panose="02020603050405020304" pitchFamily="18" charset="0"/>
              </a:rPr>
              <a:t>không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400" dirty="0" err="1">
                <a:latin typeface="Times New Roman" panose="02020603050405020304" pitchFamily="18" charset="0"/>
              </a:rPr>
              <a:t>tăng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tiến</a:t>
            </a:r>
            <a:r>
              <a:rPr lang="en-US" altLang="en-US" sz="3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245977" y="125318"/>
            <a:ext cx="2007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TIẾNG VIỆT: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-140680" y="964077"/>
            <a:ext cx="30513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1: (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/106)  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823" y="532470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03076" y="-493"/>
            <a:ext cx="21191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LIỆT KÊ</a:t>
            </a:r>
            <a:endParaRPr lang="en-US" sz="360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88823" y="1326524"/>
            <a:ext cx="879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ta”: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88822" y="1741438"/>
            <a:ext cx="73680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-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2400" dirty="0">
                <a:latin typeface="Times New Roman" panose="02020603050405020304" pitchFamily="18" charset="0"/>
              </a:rPr>
              <a:t> 1: “</a:t>
            </a:r>
            <a:r>
              <a:rPr lang="en-US" altLang="en-US" sz="2400" dirty="0" err="1">
                <a:latin typeface="Times New Roman" panose="02020603050405020304" pitchFamily="18" charset="0"/>
              </a:rPr>
              <a:t>nó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kết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làn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sóng</a:t>
            </a:r>
            <a:r>
              <a:rPr lang="en-US" altLang="en-US" sz="2400" dirty="0">
                <a:latin typeface="Times New Roman" panose="02020603050405020304" pitchFamily="18" charset="0"/>
              </a:rPr>
              <a:t> …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cướp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nước</a:t>
            </a:r>
            <a:r>
              <a:rPr lang="en-US" altLang="en-US" sz="2400" dirty="0">
                <a:latin typeface="Times New Roman" panose="02020603050405020304" pitchFamily="18" charset="0"/>
              </a:rPr>
              <a:t>.”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-104365" y="2103667"/>
            <a:ext cx="8501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 →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Sức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mạnh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tinh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thần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ta.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42074" y="2880810"/>
            <a:ext cx="77269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Lòng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hào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sử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vẻ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vang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tộc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7679" y="2466114"/>
            <a:ext cx="66453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“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...”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-181640" y="3342475"/>
            <a:ext cx="52043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2: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(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/106)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liệt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45977" y="125318"/>
            <a:ext cx="2007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TIẾNG VIỆT:</a:t>
            </a:r>
            <a:endParaRPr lang="en-US" sz="2400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1648" y="3804140"/>
            <a:ext cx="100479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“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vỉa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tiệm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76112" y="4227168"/>
            <a:ext cx="54191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</a:rPr>
              <a:t>b.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Điện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giật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dùi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đâm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dao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cắt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lửa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nung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-103697" y="4688833"/>
            <a:ext cx="77530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3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 (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/106).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Đặt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sử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liệt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-38433" y="5111861"/>
            <a:ext cx="80879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sân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giờ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chơi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-104365" y="5490639"/>
            <a:ext cx="100479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45977" y="125318"/>
            <a:ext cx="2007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TIẾNG VIỆT: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403076" y="-493"/>
            <a:ext cx="21191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LIỆT KÊ</a:t>
            </a:r>
            <a:endParaRPr lang="en-US" sz="36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0761" y="1730998"/>
            <a:ext cx="1144931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lố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Va-ren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Va-ren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lố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bịch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đấng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99451" y="772920"/>
            <a:ext cx="113332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b.Trình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bày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truyện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ngắn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trò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lố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hay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Va-ren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Phan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Bội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Châu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”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mà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vừa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858" name="Picture 626" descr="Hoa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38601"/>
            <a:ext cx="630238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5860" name="Object 628"/>
          <p:cNvGraphicFramePr>
            <a:graphicFrameLocks noChangeAspect="1"/>
          </p:cNvGraphicFramePr>
          <p:nvPr/>
        </p:nvGraphicFramePr>
        <p:xfrm>
          <a:off x="1752600" y="2133600"/>
          <a:ext cx="1066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CorelDRAW" r:id="rId4" imgW="1238250" imgH="1133475" progId="CorelDRAW.Graphic.12">
                  <p:embed/>
                </p:oleObj>
              </mc:Choice>
              <mc:Fallback>
                <p:oleObj name="CorelDRAW" r:id="rId4" imgW="1238250" imgH="1133475" progId="CorelDRAW.Graphic.12">
                  <p:embed/>
                  <p:pic>
                    <p:nvPicPr>
                      <p:cNvPr id="0" name="Picture 1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33600"/>
                        <a:ext cx="1066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863" name="WordArt 631"/>
          <p:cNvSpPr>
            <a:spLocks noChangeArrowheads="1" noChangeShapeType="1" noTextEdit="1"/>
          </p:cNvSpPr>
          <p:nvPr/>
        </p:nvSpPr>
        <p:spPr bwMode="auto">
          <a:xfrm>
            <a:off x="2944934" y="1365250"/>
            <a:ext cx="5819775" cy="8191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400" b="1" kern="10" dirty="0">
                <a:solidFill>
                  <a:srgbClr val="0A0AC2"/>
                </a:solidFill>
                <a:latin typeface="Times New Roman" panose="02020603050405020304"/>
                <a:cs typeface="Times New Roman" panose="02020603050405020304"/>
              </a:rPr>
              <a:t>CHÚC CÁC EM HỌC TỐT</a:t>
            </a:r>
          </a:p>
        </p:txBody>
      </p:sp>
      <p:pic>
        <p:nvPicPr>
          <p:cNvPr id="18450" name="Picture 640" descr="Picture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76600"/>
            <a:ext cx="11049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1" name="Picture 641" descr="Picture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724400"/>
            <a:ext cx="11049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2" name="Picture 642" descr="Picture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880100"/>
            <a:ext cx="11049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3" name="Picture 643" descr="Picture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100" y="381000"/>
            <a:ext cx="11049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54" name="Group 644"/>
          <p:cNvGrpSpPr/>
          <p:nvPr/>
        </p:nvGrpSpPr>
        <p:grpSpPr bwMode="auto">
          <a:xfrm rot="-63693">
            <a:off x="1604963" y="4968876"/>
            <a:ext cx="1828800" cy="1831975"/>
            <a:chOff x="2332" y="1554"/>
            <a:chExt cx="1105" cy="1218"/>
          </a:xfrm>
        </p:grpSpPr>
        <p:sp>
          <p:nvSpPr>
            <p:cNvPr id="18599" name="Freeform 645"/>
            <p:cNvSpPr/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3 w 61"/>
                <a:gd name="T1" fmla="*/ 8 h 60"/>
                <a:gd name="T2" fmla="*/ 2 w 61"/>
                <a:gd name="T3" fmla="*/ 8 h 60"/>
                <a:gd name="T4" fmla="*/ 1 w 61"/>
                <a:gd name="T5" fmla="*/ 7 h 60"/>
                <a:gd name="T6" fmla="*/ 0 w 61"/>
                <a:gd name="T7" fmla="*/ 6 h 60"/>
                <a:gd name="T8" fmla="*/ 0 w 61"/>
                <a:gd name="T9" fmla="*/ 4 h 60"/>
                <a:gd name="T10" fmla="*/ 0 w 61"/>
                <a:gd name="T11" fmla="*/ 3 h 60"/>
                <a:gd name="T12" fmla="*/ 1 w 61"/>
                <a:gd name="T13" fmla="*/ 1 h 60"/>
                <a:gd name="T14" fmla="*/ 2 w 61"/>
                <a:gd name="T15" fmla="*/ 1 h 60"/>
                <a:gd name="T16" fmla="*/ 3 w 61"/>
                <a:gd name="T17" fmla="*/ 0 h 60"/>
                <a:gd name="T18" fmla="*/ 5 w 61"/>
                <a:gd name="T19" fmla="*/ 1 h 60"/>
                <a:gd name="T20" fmla="*/ 6 w 61"/>
                <a:gd name="T21" fmla="*/ 1 h 60"/>
                <a:gd name="T22" fmla="*/ 7 w 61"/>
                <a:gd name="T23" fmla="*/ 3 h 60"/>
                <a:gd name="T24" fmla="*/ 7 w 61"/>
                <a:gd name="T25" fmla="*/ 4 h 60"/>
                <a:gd name="T26" fmla="*/ 7 w 61"/>
                <a:gd name="T27" fmla="*/ 6 h 60"/>
                <a:gd name="T28" fmla="*/ 6 w 61"/>
                <a:gd name="T29" fmla="*/ 7 h 60"/>
                <a:gd name="T30" fmla="*/ 5 w 61"/>
                <a:gd name="T31" fmla="*/ 8 h 60"/>
                <a:gd name="T32" fmla="*/ 3 w 61"/>
                <a:gd name="T33" fmla="*/ 8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00" name="Freeform 646"/>
            <p:cNvSpPr/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7 w 132"/>
                <a:gd name="T1" fmla="*/ 23 h 182"/>
                <a:gd name="T2" fmla="*/ 11 w 132"/>
                <a:gd name="T3" fmla="*/ 23 h 182"/>
                <a:gd name="T4" fmla="*/ 11 w 132"/>
                <a:gd name="T5" fmla="*/ 22 h 182"/>
                <a:gd name="T6" fmla="*/ 13 w 132"/>
                <a:gd name="T7" fmla="*/ 20 h 182"/>
                <a:gd name="T8" fmla="*/ 15 w 132"/>
                <a:gd name="T9" fmla="*/ 16 h 182"/>
                <a:gd name="T10" fmla="*/ 16 w 132"/>
                <a:gd name="T11" fmla="*/ 12 h 182"/>
                <a:gd name="T12" fmla="*/ 17 w 132"/>
                <a:gd name="T13" fmla="*/ 8 h 182"/>
                <a:gd name="T14" fmla="*/ 17 w 132"/>
                <a:gd name="T15" fmla="*/ 4 h 182"/>
                <a:gd name="T16" fmla="*/ 14 w 132"/>
                <a:gd name="T17" fmla="*/ 2 h 182"/>
                <a:gd name="T18" fmla="*/ 9 w 132"/>
                <a:gd name="T19" fmla="*/ 0 h 182"/>
                <a:gd name="T20" fmla="*/ 4 w 132"/>
                <a:gd name="T21" fmla="*/ 2 h 182"/>
                <a:gd name="T22" fmla="*/ 1 w 132"/>
                <a:gd name="T23" fmla="*/ 4 h 182"/>
                <a:gd name="T24" fmla="*/ 0 w 132"/>
                <a:gd name="T25" fmla="*/ 8 h 182"/>
                <a:gd name="T26" fmla="*/ 1 w 132"/>
                <a:gd name="T27" fmla="*/ 12 h 182"/>
                <a:gd name="T28" fmla="*/ 3 w 132"/>
                <a:gd name="T29" fmla="*/ 16 h 182"/>
                <a:gd name="T30" fmla="*/ 5 w 132"/>
                <a:gd name="T31" fmla="*/ 20 h 182"/>
                <a:gd name="T32" fmla="*/ 6 w 132"/>
                <a:gd name="T33" fmla="*/ 22 h 182"/>
                <a:gd name="T34" fmla="*/ 7 w 132"/>
                <a:gd name="T35" fmla="*/ 23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01" name="Freeform 647"/>
            <p:cNvSpPr/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7 w 132"/>
                <a:gd name="T1" fmla="*/ 23 h 182"/>
                <a:gd name="T2" fmla="*/ 11 w 132"/>
                <a:gd name="T3" fmla="*/ 23 h 182"/>
                <a:gd name="T4" fmla="*/ 11 w 132"/>
                <a:gd name="T5" fmla="*/ 22 h 182"/>
                <a:gd name="T6" fmla="*/ 13 w 132"/>
                <a:gd name="T7" fmla="*/ 20 h 182"/>
                <a:gd name="T8" fmla="*/ 15 w 132"/>
                <a:gd name="T9" fmla="*/ 16 h 182"/>
                <a:gd name="T10" fmla="*/ 16 w 132"/>
                <a:gd name="T11" fmla="*/ 12 h 182"/>
                <a:gd name="T12" fmla="*/ 17 w 132"/>
                <a:gd name="T13" fmla="*/ 8 h 182"/>
                <a:gd name="T14" fmla="*/ 17 w 132"/>
                <a:gd name="T15" fmla="*/ 4 h 182"/>
                <a:gd name="T16" fmla="*/ 14 w 132"/>
                <a:gd name="T17" fmla="*/ 2 h 182"/>
                <a:gd name="T18" fmla="*/ 9 w 132"/>
                <a:gd name="T19" fmla="*/ 0 h 182"/>
                <a:gd name="T20" fmla="*/ 4 w 132"/>
                <a:gd name="T21" fmla="*/ 2 h 182"/>
                <a:gd name="T22" fmla="*/ 1 w 132"/>
                <a:gd name="T23" fmla="*/ 4 h 182"/>
                <a:gd name="T24" fmla="*/ 0 w 132"/>
                <a:gd name="T25" fmla="*/ 8 h 182"/>
                <a:gd name="T26" fmla="*/ 1 w 132"/>
                <a:gd name="T27" fmla="*/ 12 h 182"/>
                <a:gd name="T28" fmla="*/ 3 w 132"/>
                <a:gd name="T29" fmla="*/ 16 h 182"/>
                <a:gd name="T30" fmla="*/ 5 w 132"/>
                <a:gd name="T31" fmla="*/ 20 h 182"/>
                <a:gd name="T32" fmla="*/ 6 w 132"/>
                <a:gd name="T33" fmla="*/ 22 h 182"/>
                <a:gd name="T34" fmla="*/ 7 w 132"/>
                <a:gd name="T35" fmla="*/ 23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02" name="Freeform 648"/>
            <p:cNvSpPr/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21 w 177"/>
                <a:gd name="T1" fmla="*/ 18 h 146"/>
                <a:gd name="T2" fmla="*/ 23 w 177"/>
                <a:gd name="T3" fmla="*/ 15 h 146"/>
                <a:gd name="T4" fmla="*/ 22 w 177"/>
                <a:gd name="T5" fmla="*/ 14 h 146"/>
                <a:gd name="T6" fmla="*/ 21 w 177"/>
                <a:gd name="T7" fmla="*/ 12 h 146"/>
                <a:gd name="T8" fmla="*/ 18 w 177"/>
                <a:gd name="T9" fmla="*/ 8 h 146"/>
                <a:gd name="T10" fmla="*/ 16 w 177"/>
                <a:gd name="T11" fmla="*/ 5 h 146"/>
                <a:gd name="T12" fmla="*/ 12 w 177"/>
                <a:gd name="T13" fmla="*/ 2 h 146"/>
                <a:gd name="T14" fmla="*/ 9 w 177"/>
                <a:gd name="T15" fmla="*/ 0 h 146"/>
                <a:gd name="T16" fmla="*/ 5 w 177"/>
                <a:gd name="T17" fmla="*/ 1 h 146"/>
                <a:gd name="T18" fmla="*/ 2 w 177"/>
                <a:gd name="T19" fmla="*/ 5 h 146"/>
                <a:gd name="T20" fmla="*/ 1 w 177"/>
                <a:gd name="T21" fmla="*/ 8 h 146"/>
                <a:gd name="T22" fmla="*/ 0 w 177"/>
                <a:gd name="T23" fmla="*/ 10 h 146"/>
                <a:gd name="T24" fmla="*/ 1 w 177"/>
                <a:gd name="T25" fmla="*/ 12 h 146"/>
                <a:gd name="T26" fmla="*/ 1 w 177"/>
                <a:gd name="T27" fmla="*/ 14 h 146"/>
                <a:gd name="T28" fmla="*/ 3 w 177"/>
                <a:gd name="T29" fmla="*/ 15 h 146"/>
                <a:gd name="T30" fmla="*/ 4 w 177"/>
                <a:gd name="T31" fmla="*/ 16 h 146"/>
                <a:gd name="T32" fmla="*/ 6 w 177"/>
                <a:gd name="T33" fmla="*/ 17 h 146"/>
                <a:gd name="T34" fmla="*/ 8 w 177"/>
                <a:gd name="T35" fmla="*/ 18 h 146"/>
                <a:gd name="T36" fmla="*/ 10 w 177"/>
                <a:gd name="T37" fmla="*/ 18 h 146"/>
                <a:gd name="T38" fmla="*/ 13 w 177"/>
                <a:gd name="T39" fmla="*/ 18 h 146"/>
                <a:gd name="T40" fmla="*/ 15 w 177"/>
                <a:gd name="T41" fmla="*/ 18 h 146"/>
                <a:gd name="T42" fmla="*/ 17 w 177"/>
                <a:gd name="T43" fmla="*/ 19 h 146"/>
                <a:gd name="T44" fmla="*/ 18 w 177"/>
                <a:gd name="T45" fmla="*/ 19 h 146"/>
                <a:gd name="T46" fmla="*/ 20 w 177"/>
                <a:gd name="T47" fmla="*/ 18 h 146"/>
                <a:gd name="T48" fmla="*/ 21 w 177"/>
                <a:gd name="T49" fmla="*/ 18 h 146"/>
                <a:gd name="T50" fmla="*/ 21 w 177"/>
                <a:gd name="T51" fmla="*/ 18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03" name="Freeform 649"/>
            <p:cNvSpPr/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23 w 178"/>
                <a:gd name="T1" fmla="*/ 3 h 143"/>
                <a:gd name="T2" fmla="*/ 21 w 178"/>
                <a:gd name="T3" fmla="*/ 0 h 143"/>
                <a:gd name="T4" fmla="*/ 21 w 178"/>
                <a:gd name="T5" fmla="*/ 0 h 143"/>
                <a:gd name="T6" fmla="*/ 20 w 178"/>
                <a:gd name="T7" fmla="*/ 0 h 143"/>
                <a:gd name="T8" fmla="*/ 19 w 178"/>
                <a:gd name="T9" fmla="*/ 0 h 143"/>
                <a:gd name="T10" fmla="*/ 17 w 178"/>
                <a:gd name="T11" fmla="*/ 0 h 143"/>
                <a:gd name="T12" fmla="*/ 15 w 178"/>
                <a:gd name="T13" fmla="*/ 0 h 143"/>
                <a:gd name="T14" fmla="*/ 13 w 178"/>
                <a:gd name="T15" fmla="*/ 0 h 143"/>
                <a:gd name="T16" fmla="*/ 10 w 178"/>
                <a:gd name="T17" fmla="*/ 0 h 143"/>
                <a:gd name="T18" fmla="*/ 8 w 178"/>
                <a:gd name="T19" fmla="*/ 0 h 143"/>
                <a:gd name="T20" fmla="*/ 6 w 178"/>
                <a:gd name="T21" fmla="*/ 1 h 143"/>
                <a:gd name="T22" fmla="*/ 4 w 178"/>
                <a:gd name="T23" fmla="*/ 2 h 143"/>
                <a:gd name="T24" fmla="*/ 3 w 178"/>
                <a:gd name="T25" fmla="*/ 3 h 143"/>
                <a:gd name="T26" fmla="*/ 1 w 178"/>
                <a:gd name="T27" fmla="*/ 4 h 143"/>
                <a:gd name="T28" fmla="*/ 1 w 178"/>
                <a:gd name="T29" fmla="*/ 6 h 143"/>
                <a:gd name="T30" fmla="*/ 0 w 178"/>
                <a:gd name="T31" fmla="*/ 8 h 143"/>
                <a:gd name="T32" fmla="*/ 1 w 178"/>
                <a:gd name="T33" fmla="*/ 10 h 143"/>
                <a:gd name="T34" fmla="*/ 2 w 178"/>
                <a:gd name="T35" fmla="*/ 13 h 143"/>
                <a:gd name="T36" fmla="*/ 6 w 178"/>
                <a:gd name="T37" fmla="*/ 16 h 143"/>
                <a:gd name="T38" fmla="*/ 9 w 178"/>
                <a:gd name="T39" fmla="*/ 17 h 143"/>
                <a:gd name="T40" fmla="*/ 12 w 178"/>
                <a:gd name="T41" fmla="*/ 16 h 143"/>
                <a:gd name="T42" fmla="*/ 16 w 178"/>
                <a:gd name="T43" fmla="*/ 13 h 143"/>
                <a:gd name="T44" fmla="*/ 19 w 178"/>
                <a:gd name="T45" fmla="*/ 10 h 143"/>
                <a:gd name="T46" fmla="*/ 21 w 178"/>
                <a:gd name="T47" fmla="*/ 6 h 143"/>
                <a:gd name="T48" fmla="*/ 22 w 178"/>
                <a:gd name="T49" fmla="*/ 4 h 143"/>
                <a:gd name="T50" fmla="*/ 23 w 178"/>
                <a:gd name="T51" fmla="*/ 3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04" name="Freeform 650"/>
            <p:cNvSpPr/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1 w 132"/>
                <a:gd name="T1" fmla="*/ 0 h 181"/>
                <a:gd name="T2" fmla="*/ 7 w 132"/>
                <a:gd name="T3" fmla="*/ 0 h 181"/>
                <a:gd name="T4" fmla="*/ 6 w 132"/>
                <a:gd name="T5" fmla="*/ 1 h 181"/>
                <a:gd name="T6" fmla="*/ 5 w 132"/>
                <a:gd name="T7" fmla="*/ 3 h 181"/>
                <a:gd name="T8" fmla="*/ 3 w 132"/>
                <a:gd name="T9" fmla="*/ 7 h 181"/>
                <a:gd name="T10" fmla="*/ 1 w 132"/>
                <a:gd name="T11" fmla="*/ 11 h 181"/>
                <a:gd name="T12" fmla="*/ 0 w 132"/>
                <a:gd name="T13" fmla="*/ 15 h 181"/>
                <a:gd name="T14" fmla="*/ 1 w 132"/>
                <a:gd name="T15" fmla="*/ 19 h 181"/>
                <a:gd name="T16" fmla="*/ 3 w 132"/>
                <a:gd name="T17" fmla="*/ 21 h 181"/>
                <a:gd name="T18" fmla="*/ 8 w 132"/>
                <a:gd name="T19" fmla="*/ 22 h 181"/>
                <a:gd name="T20" fmla="*/ 14 w 132"/>
                <a:gd name="T21" fmla="*/ 21 h 181"/>
                <a:gd name="T22" fmla="*/ 16 w 132"/>
                <a:gd name="T23" fmla="*/ 19 h 181"/>
                <a:gd name="T24" fmla="*/ 17 w 132"/>
                <a:gd name="T25" fmla="*/ 15 h 181"/>
                <a:gd name="T26" fmla="*/ 16 w 132"/>
                <a:gd name="T27" fmla="*/ 11 h 181"/>
                <a:gd name="T28" fmla="*/ 15 w 132"/>
                <a:gd name="T29" fmla="*/ 7 h 181"/>
                <a:gd name="T30" fmla="*/ 13 w 132"/>
                <a:gd name="T31" fmla="*/ 3 h 181"/>
                <a:gd name="T32" fmla="*/ 11 w 132"/>
                <a:gd name="T33" fmla="*/ 1 h 181"/>
                <a:gd name="T34" fmla="*/ 1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05" name="Freeform 651"/>
            <p:cNvSpPr/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1 w 177"/>
                <a:gd name="T1" fmla="*/ 1 h 144"/>
                <a:gd name="T2" fmla="*/ 0 w 177"/>
                <a:gd name="T3" fmla="*/ 4 h 144"/>
                <a:gd name="T4" fmla="*/ 0 w 177"/>
                <a:gd name="T5" fmla="*/ 5 h 144"/>
                <a:gd name="T6" fmla="*/ 2 w 177"/>
                <a:gd name="T7" fmla="*/ 7 h 144"/>
                <a:gd name="T8" fmla="*/ 4 w 177"/>
                <a:gd name="T9" fmla="*/ 11 h 144"/>
                <a:gd name="T10" fmla="*/ 7 w 177"/>
                <a:gd name="T11" fmla="*/ 14 h 144"/>
                <a:gd name="T12" fmla="*/ 10 w 177"/>
                <a:gd name="T13" fmla="*/ 17 h 144"/>
                <a:gd name="T14" fmla="*/ 13 w 177"/>
                <a:gd name="T15" fmla="*/ 18 h 144"/>
                <a:gd name="T16" fmla="*/ 17 w 177"/>
                <a:gd name="T17" fmla="*/ 18 h 144"/>
                <a:gd name="T18" fmla="*/ 20 w 177"/>
                <a:gd name="T19" fmla="*/ 14 h 144"/>
                <a:gd name="T20" fmla="*/ 21 w 177"/>
                <a:gd name="T21" fmla="*/ 11 h 144"/>
                <a:gd name="T22" fmla="*/ 22 w 177"/>
                <a:gd name="T23" fmla="*/ 9 h 144"/>
                <a:gd name="T24" fmla="*/ 22 w 177"/>
                <a:gd name="T25" fmla="*/ 7 h 144"/>
                <a:gd name="T26" fmla="*/ 21 w 177"/>
                <a:gd name="T27" fmla="*/ 5 h 144"/>
                <a:gd name="T28" fmla="*/ 20 w 177"/>
                <a:gd name="T29" fmla="*/ 4 h 144"/>
                <a:gd name="T30" fmla="*/ 18 w 177"/>
                <a:gd name="T31" fmla="*/ 3 h 144"/>
                <a:gd name="T32" fmla="*/ 16 w 177"/>
                <a:gd name="T33" fmla="*/ 2 h 144"/>
                <a:gd name="T34" fmla="*/ 14 w 177"/>
                <a:gd name="T35" fmla="*/ 1 h 144"/>
                <a:gd name="T36" fmla="*/ 12 w 177"/>
                <a:gd name="T37" fmla="*/ 1 h 144"/>
                <a:gd name="T38" fmla="*/ 10 w 177"/>
                <a:gd name="T39" fmla="*/ 1 h 144"/>
                <a:gd name="T40" fmla="*/ 7 w 177"/>
                <a:gd name="T41" fmla="*/ 1 h 144"/>
                <a:gd name="T42" fmla="*/ 6 w 177"/>
                <a:gd name="T43" fmla="*/ 0 h 144"/>
                <a:gd name="T44" fmla="*/ 4 w 177"/>
                <a:gd name="T45" fmla="*/ 0 h 144"/>
                <a:gd name="T46" fmla="*/ 3 w 177"/>
                <a:gd name="T47" fmla="*/ 1 h 144"/>
                <a:gd name="T48" fmla="*/ 2 w 177"/>
                <a:gd name="T49" fmla="*/ 1 h 144"/>
                <a:gd name="T50" fmla="*/ 1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06" name="Freeform 652"/>
            <p:cNvSpPr/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5 h 143"/>
                <a:gd name="T2" fmla="*/ 2 w 180"/>
                <a:gd name="T3" fmla="*/ 18 h 143"/>
                <a:gd name="T4" fmla="*/ 3 w 180"/>
                <a:gd name="T5" fmla="*/ 18 h 143"/>
                <a:gd name="T6" fmla="*/ 3 w 180"/>
                <a:gd name="T7" fmla="*/ 18 h 143"/>
                <a:gd name="T8" fmla="*/ 5 w 180"/>
                <a:gd name="T9" fmla="*/ 18 h 143"/>
                <a:gd name="T10" fmla="*/ 6 w 180"/>
                <a:gd name="T11" fmla="*/ 18 h 143"/>
                <a:gd name="T12" fmla="*/ 8 w 180"/>
                <a:gd name="T13" fmla="*/ 18 h 143"/>
                <a:gd name="T14" fmla="*/ 10 w 180"/>
                <a:gd name="T15" fmla="*/ 18 h 143"/>
                <a:gd name="T16" fmla="*/ 13 w 180"/>
                <a:gd name="T17" fmla="*/ 18 h 143"/>
                <a:gd name="T18" fmla="*/ 15 w 180"/>
                <a:gd name="T19" fmla="*/ 17 h 143"/>
                <a:gd name="T20" fmla="*/ 17 w 180"/>
                <a:gd name="T21" fmla="*/ 17 h 143"/>
                <a:gd name="T22" fmla="*/ 19 w 180"/>
                <a:gd name="T23" fmla="*/ 16 h 143"/>
                <a:gd name="T24" fmla="*/ 21 w 180"/>
                <a:gd name="T25" fmla="*/ 15 h 143"/>
                <a:gd name="T26" fmla="*/ 22 w 180"/>
                <a:gd name="T27" fmla="*/ 14 h 143"/>
                <a:gd name="T28" fmla="*/ 23 w 180"/>
                <a:gd name="T29" fmla="*/ 12 h 143"/>
                <a:gd name="T30" fmla="*/ 23 w 180"/>
                <a:gd name="T31" fmla="*/ 10 h 143"/>
                <a:gd name="T32" fmla="*/ 22 w 180"/>
                <a:gd name="T33" fmla="*/ 8 h 143"/>
                <a:gd name="T34" fmla="*/ 21 w 180"/>
                <a:gd name="T35" fmla="*/ 5 h 143"/>
                <a:gd name="T36" fmla="*/ 18 w 180"/>
                <a:gd name="T37" fmla="*/ 1 h 143"/>
                <a:gd name="T38" fmla="*/ 14 w 180"/>
                <a:gd name="T39" fmla="*/ 0 h 143"/>
                <a:gd name="T40" fmla="*/ 11 w 180"/>
                <a:gd name="T41" fmla="*/ 2 h 143"/>
                <a:gd name="T42" fmla="*/ 7 w 180"/>
                <a:gd name="T43" fmla="*/ 4 h 143"/>
                <a:gd name="T44" fmla="*/ 5 w 180"/>
                <a:gd name="T45" fmla="*/ 8 h 143"/>
                <a:gd name="T46" fmla="*/ 2 w 180"/>
                <a:gd name="T47" fmla="*/ 11 h 143"/>
                <a:gd name="T48" fmla="*/ 1 w 180"/>
                <a:gd name="T49" fmla="*/ 14 h 143"/>
                <a:gd name="T50" fmla="*/ 0 w 180"/>
                <a:gd name="T51" fmla="*/ 15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07" name="Freeform 653"/>
            <p:cNvSpPr/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2 w 24"/>
                <a:gd name="T1" fmla="*/ 3 h 24"/>
                <a:gd name="T2" fmla="*/ 1 w 24"/>
                <a:gd name="T3" fmla="*/ 3 h 24"/>
                <a:gd name="T4" fmla="*/ 1 w 24"/>
                <a:gd name="T5" fmla="*/ 3 h 24"/>
                <a:gd name="T6" fmla="*/ 1 w 24"/>
                <a:gd name="T7" fmla="*/ 2 h 24"/>
                <a:gd name="T8" fmla="*/ 0 w 24"/>
                <a:gd name="T9" fmla="*/ 2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2 w 24"/>
                <a:gd name="T17" fmla="*/ 0 h 24"/>
                <a:gd name="T18" fmla="*/ 3 w 24"/>
                <a:gd name="T19" fmla="*/ 1 h 24"/>
                <a:gd name="T20" fmla="*/ 3 w 24"/>
                <a:gd name="T21" fmla="*/ 1 h 24"/>
                <a:gd name="T22" fmla="*/ 3 w 24"/>
                <a:gd name="T23" fmla="*/ 1 h 24"/>
                <a:gd name="T24" fmla="*/ 3 w 24"/>
                <a:gd name="T25" fmla="*/ 2 h 24"/>
                <a:gd name="T26" fmla="*/ 3 w 24"/>
                <a:gd name="T27" fmla="*/ 2 h 24"/>
                <a:gd name="T28" fmla="*/ 3 w 24"/>
                <a:gd name="T29" fmla="*/ 3 h 24"/>
                <a:gd name="T30" fmla="*/ 3 w 24"/>
                <a:gd name="T31" fmla="*/ 3 h 24"/>
                <a:gd name="T32" fmla="*/ 2 w 24"/>
                <a:gd name="T33" fmla="*/ 3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08" name="Freeform 654"/>
            <p:cNvSpPr/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3 w 52"/>
                <a:gd name="T1" fmla="*/ 10 h 73"/>
                <a:gd name="T2" fmla="*/ 4 w 52"/>
                <a:gd name="T3" fmla="*/ 10 h 73"/>
                <a:gd name="T4" fmla="*/ 5 w 52"/>
                <a:gd name="T5" fmla="*/ 9 h 73"/>
                <a:gd name="T6" fmla="*/ 5 w 52"/>
                <a:gd name="T7" fmla="*/ 8 h 73"/>
                <a:gd name="T8" fmla="*/ 6 w 52"/>
                <a:gd name="T9" fmla="*/ 7 h 73"/>
                <a:gd name="T10" fmla="*/ 7 w 52"/>
                <a:gd name="T11" fmla="*/ 5 h 73"/>
                <a:gd name="T12" fmla="*/ 7 w 52"/>
                <a:gd name="T13" fmla="*/ 3 h 73"/>
                <a:gd name="T14" fmla="*/ 7 w 52"/>
                <a:gd name="T15" fmla="*/ 2 h 73"/>
                <a:gd name="T16" fmla="*/ 6 w 52"/>
                <a:gd name="T17" fmla="*/ 1 h 73"/>
                <a:gd name="T18" fmla="*/ 4 w 52"/>
                <a:gd name="T19" fmla="*/ 0 h 73"/>
                <a:gd name="T20" fmla="*/ 2 w 52"/>
                <a:gd name="T21" fmla="*/ 1 h 73"/>
                <a:gd name="T22" fmla="*/ 1 w 52"/>
                <a:gd name="T23" fmla="*/ 2 h 73"/>
                <a:gd name="T24" fmla="*/ 0 w 52"/>
                <a:gd name="T25" fmla="*/ 3 h 73"/>
                <a:gd name="T26" fmla="*/ 1 w 52"/>
                <a:gd name="T27" fmla="*/ 5 h 73"/>
                <a:gd name="T28" fmla="*/ 1 w 52"/>
                <a:gd name="T29" fmla="*/ 7 h 73"/>
                <a:gd name="T30" fmla="*/ 2 w 52"/>
                <a:gd name="T31" fmla="*/ 8 h 73"/>
                <a:gd name="T32" fmla="*/ 3 w 52"/>
                <a:gd name="T33" fmla="*/ 9 h 73"/>
                <a:gd name="T34" fmla="*/ 3 w 52"/>
                <a:gd name="T35" fmla="*/ 1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09" name="Freeform 655"/>
            <p:cNvSpPr/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3 w 52"/>
                <a:gd name="T1" fmla="*/ 10 h 73"/>
                <a:gd name="T2" fmla="*/ 4 w 52"/>
                <a:gd name="T3" fmla="*/ 10 h 73"/>
                <a:gd name="T4" fmla="*/ 5 w 52"/>
                <a:gd name="T5" fmla="*/ 9 h 73"/>
                <a:gd name="T6" fmla="*/ 5 w 52"/>
                <a:gd name="T7" fmla="*/ 8 h 73"/>
                <a:gd name="T8" fmla="*/ 6 w 52"/>
                <a:gd name="T9" fmla="*/ 7 h 73"/>
                <a:gd name="T10" fmla="*/ 7 w 52"/>
                <a:gd name="T11" fmla="*/ 5 h 73"/>
                <a:gd name="T12" fmla="*/ 7 w 52"/>
                <a:gd name="T13" fmla="*/ 3 h 73"/>
                <a:gd name="T14" fmla="*/ 7 w 52"/>
                <a:gd name="T15" fmla="*/ 2 h 73"/>
                <a:gd name="T16" fmla="*/ 6 w 52"/>
                <a:gd name="T17" fmla="*/ 1 h 73"/>
                <a:gd name="T18" fmla="*/ 4 w 52"/>
                <a:gd name="T19" fmla="*/ 0 h 73"/>
                <a:gd name="T20" fmla="*/ 2 w 52"/>
                <a:gd name="T21" fmla="*/ 1 h 73"/>
                <a:gd name="T22" fmla="*/ 1 w 52"/>
                <a:gd name="T23" fmla="*/ 2 h 73"/>
                <a:gd name="T24" fmla="*/ 0 w 52"/>
                <a:gd name="T25" fmla="*/ 3 h 73"/>
                <a:gd name="T26" fmla="*/ 1 w 52"/>
                <a:gd name="T27" fmla="*/ 5 h 73"/>
                <a:gd name="T28" fmla="*/ 1 w 52"/>
                <a:gd name="T29" fmla="*/ 7 h 73"/>
                <a:gd name="T30" fmla="*/ 2 w 52"/>
                <a:gd name="T31" fmla="*/ 8 h 73"/>
                <a:gd name="T32" fmla="*/ 3 w 52"/>
                <a:gd name="T33" fmla="*/ 9 h 73"/>
                <a:gd name="T34" fmla="*/ 3 w 52"/>
                <a:gd name="T35" fmla="*/ 1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10" name="Freeform 656"/>
            <p:cNvSpPr/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9 w 71"/>
                <a:gd name="T1" fmla="*/ 8 h 58"/>
                <a:gd name="T2" fmla="*/ 9 w 71"/>
                <a:gd name="T3" fmla="*/ 6 h 58"/>
                <a:gd name="T4" fmla="*/ 9 w 71"/>
                <a:gd name="T5" fmla="*/ 6 h 58"/>
                <a:gd name="T6" fmla="*/ 8 w 71"/>
                <a:gd name="T7" fmla="*/ 5 h 58"/>
                <a:gd name="T8" fmla="*/ 8 w 71"/>
                <a:gd name="T9" fmla="*/ 4 h 58"/>
                <a:gd name="T10" fmla="*/ 7 w 71"/>
                <a:gd name="T11" fmla="*/ 2 h 58"/>
                <a:gd name="T12" fmla="*/ 5 w 71"/>
                <a:gd name="T13" fmla="*/ 1 h 58"/>
                <a:gd name="T14" fmla="*/ 4 w 71"/>
                <a:gd name="T15" fmla="*/ 0 h 58"/>
                <a:gd name="T16" fmla="*/ 2 w 71"/>
                <a:gd name="T17" fmla="*/ 1 h 58"/>
                <a:gd name="T18" fmla="*/ 1 w 71"/>
                <a:gd name="T19" fmla="*/ 3 h 58"/>
                <a:gd name="T20" fmla="*/ 0 w 71"/>
                <a:gd name="T21" fmla="*/ 5 h 58"/>
                <a:gd name="T22" fmla="*/ 1 w 71"/>
                <a:gd name="T23" fmla="*/ 6 h 58"/>
                <a:gd name="T24" fmla="*/ 2 w 71"/>
                <a:gd name="T25" fmla="*/ 7 h 58"/>
                <a:gd name="T26" fmla="*/ 4 w 71"/>
                <a:gd name="T27" fmla="*/ 7 h 58"/>
                <a:gd name="T28" fmla="*/ 5 w 71"/>
                <a:gd name="T29" fmla="*/ 8 h 58"/>
                <a:gd name="T30" fmla="*/ 7 w 71"/>
                <a:gd name="T31" fmla="*/ 8 h 58"/>
                <a:gd name="T32" fmla="*/ 8 w 71"/>
                <a:gd name="T33" fmla="*/ 8 h 58"/>
                <a:gd name="T34" fmla="*/ 9 w 71"/>
                <a:gd name="T35" fmla="*/ 8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11" name="Freeform 657"/>
            <p:cNvSpPr/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9 w 71"/>
                <a:gd name="T1" fmla="*/ 1 h 57"/>
                <a:gd name="T2" fmla="*/ 9 w 71"/>
                <a:gd name="T3" fmla="*/ 0 h 57"/>
                <a:gd name="T4" fmla="*/ 8 w 71"/>
                <a:gd name="T5" fmla="*/ 0 h 57"/>
                <a:gd name="T6" fmla="*/ 7 w 71"/>
                <a:gd name="T7" fmla="*/ 0 h 57"/>
                <a:gd name="T8" fmla="*/ 5 w 71"/>
                <a:gd name="T9" fmla="*/ 0 h 57"/>
                <a:gd name="T10" fmla="*/ 4 w 71"/>
                <a:gd name="T11" fmla="*/ 0 h 57"/>
                <a:gd name="T12" fmla="*/ 2 w 71"/>
                <a:gd name="T13" fmla="*/ 0 h 57"/>
                <a:gd name="T14" fmla="*/ 1 w 71"/>
                <a:gd name="T15" fmla="*/ 1 h 57"/>
                <a:gd name="T16" fmla="*/ 0 w 71"/>
                <a:gd name="T17" fmla="*/ 3 h 57"/>
                <a:gd name="T18" fmla="*/ 1 w 71"/>
                <a:gd name="T19" fmla="*/ 5 h 57"/>
                <a:gd name="T20" fmla="*/ 2 w 71"/>
                <a:gd name="T21" fmla="*/ 6 h 57"/>
                <a:gd name="T22" fmla="*/ 4 w 71"/>
                <a:gd name="T23" fmla="*/ 7 h 57"/>
                <a:gd name="T24" fmla="*/ 5 w 71"/>
                <a:gd name="T25" fmla="*/ 6 h 57"/>
                <a:gd name="T26" fmla="*/ 7 w 71"/>
                <a:gd name="T27" fmla="*/ 5 h 57"/>
                <a:gd name="T28" fmla="*/ 8 w 71"/>
                <a:gd name="T29" fmla="*/ 4 h 57"/>
                <a:gd name="T30" fmla="*/ 8 w 71"/>
                <a:gd name="T31" fmla="*/ 2 h 57"/>
                <a:gd name="T32" fmla="*/ 9 w 71"/>
                <a:gd name="T33" fmla="*/ 1 h 57"/>
                <a:gd name="T34" fmla="*/ 9 w 71"/>
                <a:gd name="T35" fmla="*/ 1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12" name="Freeform 658"/>
            <p:cNvSpPr/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4 w 52"/>
                <a:gd name="T1" fmla="*/ 0 h 73"/>
                <a:gd name="T2" fmla="*/ 3 w 52"/>
                <a:gd name="T3" fmla="*/ 0 h 73"/>
                <a:gd name="T4" fmla="*/ 3 w 52"/>
                <a:gd name="T5" fmla="*/ 0 h 73"/>
                <a:gd name="T6" fmla="*/ 2 w 52"/>
                <a:gd name="T7" fmla="*/ 1 h 73"/>
                <a:gd name="T8" fmla="*/ 1 w 52"/>
                <a:gd name="T9" fmla="*/ 2 h 73"/>
                <a:gd name="T10" fmla="*/ 1 w 52"/>
                <a:gd name="T11" fmla="*/ 4 h 73"/>
                <a:gd name="T12" fmla="*/ 0 w 52"/>
                <a:gd name="T13" fmla="*/ 6 h 73"/>
                <a:gd name="T14" fmla="*/ 1 w 52"/>
                <a:gd name="T15" fmla="*/ 7 h 73"/>
                <a:gd name="T16" fmla="*/ 2 w 52"/>
                <a:gd name="T17" fmla="*/ 8 h 73"/>
                <a:gd name="T18" fmla="*/ 4 w 52"/>
                <a:gd name="T19" fmla="*/ 9 h 73"/>
                <a:gd name="T20" fmla="*/ 6 w 52"/>
                <a:gd name="T21" fmla="*/ 8 h 73"/>
                <a:gd name="T22" fmla="*/ 7 w 52"/>
                <a:gd name="T23" fmla="*/ 7 h 73"/>
                <a:gd name="T24" fmla="*/ 7 w 52"/>
                <a:gd name="T25" fmla="*/ 6 h 73"/>
                <a:gd name="T26" fmla="*/ 7 w 52"/>
                <a:gd name="T27" fmla="*/ 4 h 73"/>
                <a:gd name="T28" fmla="*/ 6 w 52"/>
                <a:gd name="T29" fmla="*/ 2 h 73"/>
                <a:gd name="T30" fmla="*/ 5 w 52"/>
                <a:gd name="T31" fmla="*/ 1 h 73"/>
                <a:gd name="T32" fmla="*/ 5 w 52"/>
                <a:gd name="T33" fmla="*/ 0 h 73"/>
                <a:gd name="T34" fmla="*/ 4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13" name="Freeform 659"/>
            <p:cNvSpPr/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1 h 57"/>
                <a:gd name="T4" fmla="*/ 1 w 71"/>
                <a:gd name="T5" fmla="*/ 1 h 57"/>
                <a:gd name="T6" fmla="*/ 1 w 71"/>
                <a:gd name="T7" fmla="*/ 2 h 57"/>
                <a:gd name="T8" fmla="*/ 2 w 71"/>
                <a:gd name="T9" fmla="*/ 4 h 57"/>
                <a:gd name="T10" fmla="*/ 3 w 71"/>
                <a:gd name="T11" fmla="*/ 5 h 57"/>
                <a:gd name="T12" fmla="*/ 4 w 71"/>
                <a:gd name="T13" fmla="*/ 6 h 57"/>
                <a:gd name="T14" fmla="*/ 6 w 71"/>
                <a:gd name="T15" fmla="*/ 7 h 57"/>
                <a:gd name="T16" fmla="*/ 7 w 71"/>
                <a:gd name="T17" fmla="*/ 6 h 57"/>
                <a:gd name="T18" fmla="*/ 9 w 71"/>
                <a:gd name="T19" fmla="*/ 5 h 57"/>
                <a:gd name="T20" fmla="*/ 9 w 71"/>
                <a:gd name="T21" fmla="*/ 3 h 57"/>
                <a:gd name="T22" fmla="*/ 9 w 71"/>
                <a:gd name="T23" fmla="*/ 1 h 57"/>
                <a:gd name="T24" fmla="*/ 8 w 71"/>
                <a:gd name="T25" fmla="*/ 0 h 57"/>
                <a:gd name="T26" fmla="*/ 6 w 71"/>
                <a:gd name="T27" fmla="*/ 0 h 57"/>
                <a:gd name="T28" fmla="*/ 4 w 71"/>
                <a:gd name="T29" fmla="*/ 0 h 57"/>
                <a:gd name="T30" fmla="*/ 3 w 71"/>
                <a:gd name="T31" fmla="*/ 0 h 57"/>
                <a:gd name="T32" fmla="*/ 2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14" name="Freeform 660"/>
            <p:cNvSpPr/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5 h 57"/>
                <a:gd name="T2" fmla="*/ 1 w 71"/>
                <a:gd name="T3" fmla="*/ 7 h 57"/>
                <a:gd name="T4" fmla="*/ 2 w 71"/>
                <a:gd name="T5" fmla="*/ 7 h 57"/>
                <a:gd name="T6" fmla="*/ 3 w 71"/>
                <a:gd name="T7" fmla="*/ 7 h 57"/>
                <a:gd name="T8" fmla="*/ 4 w 71"/>
                <a:gd name="T9" fmla="*/ 7 h 57"/>
                <a:gd name="T10" fmla="*/ 6 w 71"/>
                <a:gd name="T11" fmla="*/ 6 h 57"/>
                <a:gd name="T12" fmla="*/ 8 w 71"/>
                <a:gd name="T13" fmla="*/ 6 h 57"/>
                <a:gd name="T14" fmla="*/ 9 w 71"/>
                <a:gd name="T15" fmla="*/ 5 h 57"/>
                <a:gd name="T16" fmla="*/ 9 w 71"/>
                <a:gd name="T17" fmla="*/ 4 h 57"/>
                <a:gd name="T18" fmla="*/ 9 w 71"/>
                <a:gd name="T19" fmla="*/ 2 h 57"/>
                <a:gd name="T20" fmla="*/ 7 w 71"/>
                <a:gd name="T21" fmla="*/ 0 h 57"/>
                <a:gd name="T22" fmla="*/ 6 w 71"/>
                <a:gd name="T23" fmla="*/ 0 h 57"/>
                <a:gd name="T24" fmla="*/ 4 w 71"/>
                <a:gd name="T25" fmla="*/ 0 h 57"/>
                <a:gd name="T26" fmla="*/ 3 w 71"/>
                <a:gd name="T27" fmla="*/ 1 h 57"/>
                <a:gd name="T28" fmla="*/ 2 w 71"/>
                <a:gd name="T29" fmla="*/ 2 h 57"/>
                <a:gd name="T30" fmla="*/ 1 w 71"/>
                <a:gd name="T31" fmla="*/ 4 h 57"/>
                <a:gd name="T32" fmla="*/ 1 w 71"/>
                <a:gd name="T33" fmla="*/ 5 h 57"/>
                <a:gd name="T34" fmla="*/ 0 w 71"/>
                <a:gd name="T35" fmla="*/ 5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15" name="Freeform 661"/>
            <p:cNvSpPr/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2 w 24"/>
                <a:gd name="T1" fmla="*/ 3 h 24"/>
                <a:gd name="T2" fmla="*/ 1 w 24"/>
                <a:gd name="T3" fmla="*/ 3 h 24"/>
                <a:gd name="T4" fmla="*/ 1 w 24"/>
                <a:gd name="T5" fmla="*/ 3 h 24"/>
                <a:gd name="T6" fmla="*/ 1 w 24"/>
                <a:gd name="T7" fmla="*/ 2 h 24"/>
                <a:gd name="T8" fmla="*/ 0 w 24"/>
                <a:gd name="T9" fmla="*/ 2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2 w 24"/>
                <a:gd name="T17" fmla="*/ 0 h 24"/>
                <a:gd name="T18" fmla="*/ 2 w 24"/>
                <a:gd name="T19" fmla="*/ 1 h 24"/>
                <a:gd name="T20" fmla="*/ 3 w 24"/>
                <a:gd name="T21" fmla="*/ 1 h 24"/>
                <a:gd name="T22" fmla="*/ 3 w 24"/>
                <a:gd name="T23" fmla="*/ 1 h 24"/>
                <a:gd name="T24" fmla="*/ 3 w 24"/>
                <a:gd name="T25" fmla="*/ 2 h 24"/>
                <a:gd name="T26" fmla="*/ 3 w 24"/>
                <a:gd name="T27" fmla="*/ 2 h 24"/>
                <a:gd name="T28" fmla="*/ 3 w 24"/>
                <a:gd name="T29" fmla="*/ 3 h 24"/>
                <a:gd name="T30" fmla="*/ 2 w 24"/>
                <a:gd name="T31" fmla="*/ 3 h 24"/>
                <a:gd name="T32" fmla="*/ 2 w 24"/>
                <a:gd name="T33" fmla="*/ 3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16" name="Freeform 662"/>
            <p:cNvSpPr/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2 w 53"/>
                <a:gd name="T1" fmla="*/ 9 h 73"/>
                <a:gd name="T2" fmla="*/ 4 w 53"/>
                <a:gd name="T3" fmla="*/ 9 h 73"/>
                <a:gd name="T4" fmla="*/ 4 w 53"/>
                <a:gd name="T5" fmla="*/ 8 h 73"/>
                <a:gd name="T6" fmla="*/ 4 w 53"/>
                <a:gd name="T7" fmla="*/ 7 h 73"/>
                <a:gd name="T8" fmla="*/ 5 w 53"/>
                <a:gd name="T9" fmla="*/ 6 h 73"/>
                <a:gd name="T10" fmla="*/ 6 w 53"/>
                <a:gd name="T11" fmla="*/ 4 h 73"/>
                <a:gd name="T12" fmla="*/ 6 w 53"/>
                <a:gd name="T13" fmla="*/ 2 h 73"/>
                <a:gd name="T14" fmla="*/ 6 w 53"/>
                <a:gd name="T15" fmla="*/ 1 h 73"/>
                <a:gd name="T16" fmla="*/ 5 w 53"/>
                <a:gd name="T17" fmla="*/ 0 h 73"/>
                <a:gd name="T18" fmla="*/ 3 w 53"/>
                <a:gd name="T19" fmla="*/ 0 h 73"/>
                <a:gd name="T20" fmla="*/ 1 w 53"/>
                <a:gd name="T21" fmla="*/ 0 h 73"/>
                <a:gd name="T22" fmla="*/ 0 w 53"/>
                <a:gd name="T23" fmla="*/ 1 h 73"/>
                <a:gd name="T24" fmla="*/ 0 w 53"/>
                <a:gd name="T25" fmla="*/ 2 h 73"/>
                <a:gd name="T26" fmla="*/ 0 w 53"/>
                <a:gd name="T27" fmla="*/ 4 h 73"/>
                <a:gd name="T28" fmla="*/ 0 w 53"/>
                <a:gd name="T29" fmla="*/ 6 h 73"/>
                <a:gd name="T30" fmla="*/ 1 w 53"/>
                <a:gd name="T31" fmla="*/ 7 h 73"/>
                <a:gd name="T32" fmla="*/ 2 w 53"/>
                <a:gd name="T33" fmla="*/ 8 h 73"/>
                <a:gd name="T34" fmla="*/ 2 w 53"/>
                <a:gd name="T35" fmla="*/ 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17" name="Freeform 663"/>
            <p:cNvSpPr/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2 w 53"/>
                <a:gd name="T1" fmla="*/ 9 h 73"/>
                <a:gd name="T2" fmla="*/ 4 w 53"/>
                <a:gd name="T3" fmla="*/ 9 h 73"/>
                <a:gd name="T4" fmla="*/ 4 w 53"/>
                <a:gd name="T5" fmla="*/ 8 h 73"/>
                <a:gd name="T6" fmla="*/ 4 w 53"/>
                <a:gd name="T7" fmla="*/ 7 h 73"/>
                <a:gd name="T8" fmla="*/ 5 w 53"/>
                <a:gd name="T9" fmla="*/ 6 h 73"/>
                <a:gd name="T10" fmla="*/ 6 w 53"/>
                <a:gd name="T11" fmla="*/ 4 h 73"/>
                <a:gd name="T12" fmla="*/ 6 w 53"/>
                <a:gd name="T13" fmla="*/ 2 h 73"/>
                <a:gd name="T14" fmla="*/ 6 w 53"/>
                <a:gd name="T15" fmla="*/ 1 h 73"/>
                <a:gd name="T16" fmla="*/ 5 w 53"/>
                <a:gd name="T17" fmla="*/ 0 h 73"/>
                <a:gd name="T18" fmla="*/ 3 w 53"/>
                <a:gd name="T19" fmla="*/ 0 h 73"/>
                <a:gd name="T20" fmla="*/ 1 w 53"/>
                <a:gd name="T21" fmla="*/ 0 h 73"/>
                <a:gd name="T22" fmla="*/ 0 w 53"/>
                <a:gd name="T23" fmla="*/ 1 h 73"/>
                <a:gd name="T24" fmla="*/ 0 w 53"/>
                <a:gd name="T25" fmla="*/ 2 h 73"/>
                <a:gd name="T26" fmla="*/ 0 w 53"/>
                <a:gd name="T27" fmla="*/ 4 h 73"/>
                <a:gd name="T28" fmla="*/ 0 w 53"/>
                <a:gd name="T29" fmla="*/ 6 h 73"/>
                <a:gd name="T30" fmla="*/ 1 w 53"/>
                <a:gd name="T31" fmla="*/ 7 h 73"/>
                <a:gd name="T32" fmla="*/ 2 w 53"/>
                <a:gd name="T33" fmla="*/ 8 h 73"/>
                <a:gd name="T34" fmla="*/ 2 w 53"/>
                <a:gd name="T35" fmla="*/ 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18" name="Freeform 664"/>
            <p:cNvSpPr/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9 w 71"/>
                <a:gd name="T1" fmla="*/ 8 h 58"/>
                <a:gd name="T2" fmla="*/ 9 w 71"/>
                <a:gd name="T3" fmla="*/ 6 h 58"/>
                <a:gd name="T4" fmla="*/ 9 w 71"/>
                <a:gd name="T5" fmla="*/ 6 h 58"/>
                <a:gd name="T6" fmla="*/ 8 w 71"/>
                <a:gd name="T7" fmla="*/ 5 h 58"/>
                <a:gd name="T8" fmla="*/ 8 w 71"/>
                <a:gd name="T9" fmla="*/ 3 h 58"/>
                <a:gd name="T10" fmla="*/ 7 w 71"/>
                <a:gd name="T11" fmla="*/ 2 h 58"/>
                <a:gd name="T12" fmla="*/ 5 w 71"/>
                <a:gd name="T13" fmla="*/ 1 h 58"/>
                <a:gd name="T14" fmla="*/ 4 w 71"/>
                <a:gd name="T15" fmla="*/ 0 h 58"/>
                <a:gd name="T16" fmla="*/ 2 w 71"/>
                <a:gd name="T17" fmla="*/ 1 h 58"/>
                <a:gd name="T18" fmla="*/ 1 w 71"/>
                <a:gd name="T19" fmla="*/ 2 h 58"/>
                <a:gd name="T20" fmla="*/ 0 w 71"/>
                <a:gd name="T21" fmla="*/ 4 h 58"/>
                <a:gd name="T22" fmla="*/ 1 w 71"/>
                <a:gd name="T23" fmla="*/ 6 h 58"/>
                <a:gd name="T24" fmla="*/ 2 w 71"/>
                <a:gd name="T25" fmla="*/ 7 h 58"/>
                <a:gd name="T26" fmla="*/ 4 w 71"/>
                <a:gd name="T27" fmla="*/ 7 h 58"/>
                <a:gd name="T28" fmla="*/ 5 w 71"/>
                <a:gd name="T29" fmla="*/ 8 h 58"/>
                <a:gd name="T30" fmla="*/ 7 w 71"/>
                <a:gd name="T31" fmla="*/ 8 h 58"/>
                <a:gd name="T32" fmla="*/ 8 w 71"/>
                <a:gd name="T33" fmla="*/ 8 h 58"/>
                <a:gd name="T34" fmla="*/ 9 w 71"/>
                <a:gd name="T35" fmla="*/ 8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19" name="Freeform 665"/>
            <p:cNvSpPr/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0 w 72"/>
                <a:gd name="T1" fmla="*/ 2 h 56"/>
                <a:gd name="T2" fmla="*/ 9 w 72"/>
                <a:gd name="T3" fmla="*/ 0 h 56"/>
                <a:gd name="T4" fmla="*/ 8 w 72"/>
                <a:gd name="T5" fmla="*/ 0 h 56"/>
                <a:gd name="T6" fmla="*/ 7 w 72"/>
                <a:gd name="T7" fmla="*/ 0 h 56"/>
                <a:gd name="T8" fmla="*/ 6 w 72"/>
                <a:gd name="T9" fmla="*/ 0 h 56"/>
                <a:gd name="T10" fmla="*/ 4 w 72"/>
                <a:gd name="T11" fmla="*/ 1 h 56"/>
                <a:gd name="T12" fmla="*/ 2 w 72"/>
                <a:gd name="T13" fmla="*/ 1 h 56"/>
                <a:gd name="T14" fmla="*/ 1 w 72"/>
                <a:gd name="T15" fmla="*/ 2 h 56"/>
                <a:gd name="T16" fmla="*/ 0 w 72"/>
                <a:gd name="T17" fmla="*/ 4 h 56"/>
                <a:gd name="T18" fmla="*/ 1 w 72"/>
                <a:gd name="T19" fmla="*/ 6 h 56"/>
                <a:gd name="T20" fmla="*/ 3 w 72"/>
                <a:gd name="T21" fmla="*/ 7 h 56"/>
                <a:gd name="T22" fmla="*/ 4 w 72"/>
                <a:gd name="T23" fmla="*/ 7 h 56"/>
                <a:gd name="T24" fmla="*/ 5 w 72"/>
                <a:gd name="T25" fmla="*/ 7 h 56"/>
                <a:gd name="T26" fmla="*/ 7 w 72"/>
                <a:gd name="T27" fmla="*/ 6 h 56"/>
                <a:gd name="T28" fmla="*/ 8 w 72"/>
                <a:gd name="T29" fmla="*/ 5 h 56"/>
                <a:gd name="T30" fmla="*/ 9 w 72"/>
                <a:gd name="T31" fmla="*/ 3 h 56"/>
                <a:gd name="T32" fmla="*/ 10 w 72"/>
                <a:gd name="T33" fmla="*/ 2 h 56"/>
                <a:gd name="T34" fmla="*/ 10 w 72"/>
                <a:gd name="T35" fmla="*/ 2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20" name="Freeform 666"/>
            <p:cNvSpPr/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4 w 53"/>
                <a:gd name="T1" fmla="*/ 0 h 72"/>
                <a:gd name="T2" fmla="*/ 2 w 53"/>
                <a:gd name="T3" fmla="*/ 0 h 72"/>
                <a:gd name="T4" fmla="*/ 2 w 53"/>
                <a:gd name="T5" fmla="*/ 1 h 72"/>
                <a:gd name="T6" fmla="*/ 1 w 53"/>
                <a:gd name="T7" fmla="*/ 2 h 72"/>
                <a:gd name="T8" fmla="*/ 1 w 53"/>
                <a:gd name="T9" fmla="*/ 3 h 72"/>
                <a:gd name="T10" fmla="*/ 0 w 53"/>
                <a:gd name="T11" fmla="*/ 5 h 72"/>
                <a:gd name="T12" fmla="*/ 0 w 53"/>
                <a:gd name="T13" fmla="*/ 7 h 72"/>
                <a:gd name="T14" fmla="*/ 0 w 53"/>
                <a:gd name="T15" fmla="*/ 8 h 72"/>
                <a:gd name="T16" fmla="*/ 1 w 53"/>
                <a:gd name="T17" fmla="*/ 9 h 72"/>
                <a:gd name="T18" fmla="*/ 3 w 53"/>
                <a:gd name="T19" fmla="*/ 10 h 72"/>
                <a:gd name="T20" fmla="*/ 5 w 53"/>
                <a:gd name="T21" fmla="*/ 9 h 72"/>
                <a:gd name="T22" fmla="*/ 6 w 53"/>
                <a:gd name="T23" fmla="*/ 8 h 72"/>
                <a:gd name="T24" fmla="*/ 6 w 53"/>
                <a:gd name="T25" fmla="*/ 7 h 72"/>
                <a:gd name="T26" fmla="*/ 6 w 53"/>
                <a:gd name="T27" fmla="*/ 5 h 72"/>
                <a:gd name="T28" fmla="*/ 5 w 53"/>
                <a:gd name="T29" fmla="*/ 3 h 72"/>
                <a:gd name="T30" fmla="*/ 5 w 53"/>
                <a:gd name="T31" fmla="*/ 2 h 72"/>
                <a:gd name="T32" fmla="*/ 4 w 53"/>
                <a:gd name="T33" fmla="*/ 1 h 72"/>
                <a:gd name="T34" fmla="*/ 4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21" name="Freeform 667"/>
            <p:cNvSpPr/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2 h 56"/>
                <a:gd name="T4" fmla="*/ 1 w 71"/>
                <a:gd name="T5" fmla="*/ 2 h 56"/>
                <a:gd name="T6" fmla="*/ 1 w 71"/>
                <a:gd name="T7" fmla="*/ 3 h 56"/>
                <a:gd name="T8" fmla="*/ 2 w 71"/>
                <a:gd name="T9" fmla="*/ 5 h 56"/>
                <a:gd name="T10" fmla="*/ 3 w 71"/>
                <a:gd name="T11" fmla="*/ 6 h 56"/>
                <a:gd name="T12" fmla="*/ 4 w 71"/>
                <a:gd name="T13" fmla="*/ 7 h 56"/>
                <a:gd name="T14" fmla="*/ 6 w 71"/>
                <a:gd name="T15" fmla="*/ 7 h 56"/>
                <a:gd name="T16" fmla="*/ 7 w 71"/>
                <a:gd name="T17" fmla="*/ 7 h 56"/>
                <a:gd name="T18" fmla="*/ 9 w 71"/>
                <a:gd name="T19" fmla="*/ 6 h 56"/>
                <a:gd name="T20" fmla="*/ 9 w 71"/>
                <a:gd name="T21" fmla="*/ 4 h 56"/>
                <a:gd name="T22" fmla="*/ 9 w 71"/>
                <a:gd name="T23" fmla="*/ 2 h 56"/>
                <a:gd name="T24" fmla="*/ 8 w 71"/>
                <a:gd name="T25" fmla="*/ 1 h 56"/>
                <a:gd name="T26" fmla="*/ 6 w 71"/>
                <a:gd name="T27" fmla="*/ 1 h 56"/>
                <a:gd name="T28" fmla="*/ 4 w 71"/>
                <a:gd name="T29" fmla="*/ 0 h 56"/>
                <a:gd name="T30" fmla="*/ 3 w 71"/>
                <a:gd name="T31" fmla="*/ 0 h 56"/>
                <a:gd name="T32" fmla="*/ 2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22" name="Freeform 668"/>
            <p:cNvSpPr/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5 h 57"/>
                <a:gd name="T2" fmla="*/ 1 w 72"/>
                <a:gd name="T3" fmla="*/ 7 h 57"/>
                <a:gd name="T4" fmla="*/ 2 w 72"/>
                <a:gd name="T5" fmla="*/ 7 h 57"/>
                <a:gd name="T6" fmla="*/ 3 w 72"/>
                <a:gd name="T7" fmla="*/ 7 h 57"/>
                <a:gd name="T8" fmla="*/ 4 w 72"/>
                <a:gd name="T9" fmla="*/ 7 h 57"/>
                <a:gd name="T10" fmla="*/ 6 w 72"/>
                <a:gd name="T11" fmla="*/ 6 h 57"/>
                <a:gd name="T12" fmla="*/ 8 w 72"/>
                <a:gd name="T13" fmla="*/ 6 h 57"/>
                <a:gd name="T14" fmla="*/ 9 w 72"/>
                <a:gd name="T15" fmla="*/ 5 h 57"/>
                <a:gd name="T16" fmla="*/ 10 w 72"/>
                <a:gd name="T17" fmla="*/ 3 h 57"/>
                <a:gd name="T18" fmla="*/ 9 w 72"/>
                <a:gd name="T19" fmla="*/ 2 h 57"/>
                <a:gd name="T20" fmla="*/ 7 w 72"/>
                <a:gd name="T21" fmla="*/ 0 h 57"/>
                <a:gd name="T22" fmla="*/ 6 w 72"/>
                <a:gd name="T23" fmla="*/ 0 h 57"/>
                <a:gd name="T24" fmla="*/ 5 w 72"/>
                <a:gd name="T25" fmla="*/ 0 h 57"/>
                <a:gd name="T26" fmla="*/ 3 w 72"/>
                <a:gd name="T27" fmla="*/ 1 h 57"/>
                <a:gd name="T28" fmla="*/ 2 w 72"/>
                <a:gd name="T29" fmla="*/ 2 h 57"/>
                <a:gd name="T30" fmla="*/ 1 w 72"/>
                <a:gd name="T31" fmla="*/ 4 h 57"/>
                <a:gd name="T32" fmla="*/ 1 w 72"/>
                <a:gd name="T33" fmla="*/ 5 h 57"/>
                <a:gd name="T34" fmla="*/ 0 w 72"/>
                <a:gd name="T35" fmla="*/ 5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23" name="Freeform 669"/>
            <p:cNvSpPr/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1 w 23"/>
                <a:gd name="T1" fmla="*/ 3 h 24"/>
                <a:gd name="T2" fmla="*/ 0 w 23"/>
                <a:gd name="T3" fmla="*/ 3 h 24"/>
                <a:gd name="T4" fmla="*/ 0 w 23"/>
                <a:gd name="T5" fmla="*/ 3 h 24"/>
                <a:gd name="T6" fmla="*/ 0 w 23"/>
                <a:gd name="T7" fmla="*/ 3 h 24"/>
                <a:gd name="T8" fmla="*/ 0 w 23"/>
                <a:gd name="T9" fmla="*/ 2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1 w 23"/>
                <a:gd name="T17" fmla="*/ 0 h 24"/>
                <a:gd name="T18" fmla="*/ 2 w 23"/>
                <a:gd name="T19" fmla="*/ 1 h 24"/>
                <a:gd name="T20" fmla="*/ 2 w 23"/>
                <a:gd name="T21" fmla="*/ 1 h 24"/>
                <a:gd name="T22" fmla="*/ 2 w 23"/>
                <a:gd name="T23" fmla="*/ 1 h 24"/>
                <a:gd name="T24" fmla="*/ 2 w 23"/>
                <a:gd name="T25" fmla="*/ 2 h 24"/>
                <a:gd name="T26" fmla="*/ 2 w 23"/>
                <a:gd name="T27" fmla="*/ 3 h 24"/>
                <a:gd name="T28" fmla="*/ 2 w 23"/>
                <a:gd name="T29" fmla="*/ 3 h 24"/>
                <a:gd name="T30" fmla="*/ 2 w 23"/>
                <a:gd name="T31" fmla="*/ 3 h 24"/>
                <a:gd name="T32" fmla="*/ 1 w 23"/>
                <a:gd name="T33" fmla="*/ 3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24" name="Freeform 670"/>
            <p:cNvSpPr/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3 w 52"/>
                <a:gd name="T1" fmla="*/ 9 h 73"/>
                <a:gd name="T2" fmla="*/ 4 w 52"/>
                <a:gd name="T3" fmla="*/ 9 h 73"/>
                <a:gd name="T4" fmla="*/ 5 w 52"/>
                <a:gd name="T5" fmla="*/ 8 h 73"/>
                <a:gd name="T6" fmla="*/ 5 w 52"/>
                <a:gd name="T7" fmla="*/ 7 h 73"/>
                <a:gd name="T8" fmla="*/ 6 w 52"/>
                <a:gd name="T9" fmla="*/ 6 h 73"/>
                <a:gd name="T10" fmla="*/ 7 w 52"/>
                <a:gd name="T11" fmla="*/ 4 h 73"/>
                <a:gd name="T12" fmla="*/ 7 w 52"/>
                <a:gd name="T13" fmla="*/ 2 h 73"/>
                <a:gd name="T14" fmla="*/ 7 w 52"/>
                <a:gd name="T15" fmla="*/ 1 h 73"/>
                <a:gd name="T16" fmla="*/ 6 w 52"/>
                <a:gd name="T17" fmla="*/ 0 h 73"/>
                <a:gd name="T18" fmla="*/ 4 w 52"/>
                <a:gd name="T19" fmla="*/ 0 h 73"/>
                <a:gd name="T20" fmla="*/ 2 w 52"/>
                <a:gd name="T21" fmla="*/ 0 h 73"/>
                <a:gd name="T22" fmla="*/ 1 w 52"/>
                <a:gd name="T23" fmla="*/ 1 h 73"/>
                <a:gd name="T24" fmla="*/ 0 w 52"/>
                <a:gd name="T25" fmla="*/ 2 h 73"/>
                <a:gd name="T26" fmla="*/ 1 w 52"/>
                <a:gd name="T27" fmla="*/ 4 h 73"/>
                <a:gd name="T28" fmla="*/ 1 w 52"/>
                <a:gd name="T29" fmla="*/ 6 h 73"/>
                <a:gd name="T30" fmla="*/ 2 w 52"/>
                <a:gd name="T31" fmla="*/ 7 h 73"/>
                <a:gd name="T32" fmla="*/ 3 w 52"/>
                <a:gd name="T33" fmla="*/ 8 h 73"/>
                <a:gd name="T34" fmla="*/ 3 w 52"/>
                <a:gd name="T35" fmla="*/ 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25" name="Freeform 671"/>
            <p:cNvSpPr/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3 w 52"/>
                <a:gd name="T1" fmla="*/ 9 h 73"/>
                <a:gd name="T2" fmla="*/ 4 w 52"/>
                <a:gd name="T3" fmla="*/ 9 h 73"/>
                <a:gd name="T4" fmla="*/ 5 w 52"/>
                <a:gd name="T5" fmla="*/ 8 h 73"/>
                <a:gd name="T6" fmla="*/ 5 w 52"/>
                <a:gd name="T7" fmla="*/ 7 h 73"/>
                <a:gd name="T8" fmla="*/ 6 w 52"/>
                <a:gd name="T9" fmla="*/ 6 h 73"/>
                <a:gd name="T10" fmla="*/ 7 w 52"/>
                <a:gd name="T11" fmla="*/ 4 h 73"/>
                <a:gd name="T12" fmla="*/ 7 w 52"/>
                <a:gd name="T13" fmla="*/ 2 h 73"/>
                <a:gd name="T14" fmla="*/ 7 w 52"/>
                <a:gd name="T15" fmla="*/ 1 h 73"/>
                <a:gd name="T16" fmla="*/ 6 w 52"/>
                <a:gd name="T17" fmla="*/ 0 h 73"/>
                <a:gd name="T18" fmla="*/ 4 w 52"/>
                <a:gd name="T19" fmla="*/ 0 h 73"/>
                <a:gd name="T20" fmla="*/ 2 w 52"/>
                <a:gd name="T21" fmla="*/ 0 h 73"/>
                <a:gd name="T22" fmla="*/ 1 w 52"/>
                <a:gd name="T23" fmla="*/ 1 h 73"/>
                <a:gd name="T24" fmla="*/ 0 w 52"/>
                <a:gd name="T25" fmla="*/ 2 h 73"/>
                <a:gd name="T26" fmla="*/ 1 w 52"/>
                <a:gd name="T27" fmla="*/ 4 h 73"/>
                <a:gd name="T28" fmla="*/ 1 w 52"/>
                <a:gd name="T29" fmla="*/ 6 h 73"/>
                <a:gd name="T30" fmla="*/ 2 w 52"/>
                <a:gd name="T31" fmla="*/ 7 h 73"/>
                <a:gd name="T32" fmla="*/ 3 w 52"/>
                <a:gd name="T33" fmla="*/ 8 h 73"/>
                <a:gd name="T34" fmla="*/ 3 w 52"/>
                <a:gd name="T35" fmla="*/ 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26" name="Freeform 672"/>
            <p:cNvSpPr/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8 w 72"/>
                <a:gd name="T1" fmla="*/ 7 h 58"/>
                <a:gd name="T2" fmla="*/ 8 w 72"/>
                <a:gd name="T3" fmla="*/ 5 h 58"/>
                <a:gd name="T4" fmla="*/ 8 w 72"/>
                <a:gd name="T5" fmla="*/ 5 h 58"/>
                <a:gd name="T6" fmla="*/ 8 w 72"/>
                <a:gd name="T7" fmla="*/ 4 h 58"/>
                <a:gd name="T8" fmla="*/ 7 w 72"/>
                <a:gd name="T9" fmla="*/ 3 h 58"/>
                <a:gd name="T10" fmla="*/ 6 w 72"/>
                <a:gd name="T11" fmla="*/ 1 h 58"/>
                <a:gd name="T12" fmla="*/ 4 w 72"/>
                <a:gd name="T13" fmla="*/ 0 h 58"/>
                <a:gd name="T14" fmla="*/ 3 w 72"/>
                <a:gd name="T15" fmla="*/ 0 h 58"/>
                <a:gd name="T16" fmla="*/ 2 w 72"/>
                <a:gd name="T17" fmla="*/ 0 h 58"/>
                <a:gd name="T18" fmla="*/ 0 w 72"/>
                <a:gd name="T19" fmla="*/ 1 h 58"/>
                <a:gd name="T20" fmla="*/ 0 w 72"/>
                <a:gd name="T21" fmla="*/ 3 h 58"/>
                <a:gd name="T22" fmla="*/ 0 w 72"/>
                <a:gd name="T23" fmla="*/ 5 h 58"/>
                <a:gd name="T24" fmla="*/ 1 w 72"/>
                <a:gd name="T25" fmla="*/ 6 h 58"/>
                <a:gd name="T26" fmla="*/ 3 w 72"/>
                <a:gd name="T27" fmla="*/ 6 h 58"/>
                <a:gd name="T28" fmla="*/ 4 w 72"/>
                <a:gd name="T29" fmla="*/ 7 h 58"/>
                <a:gd name="T30" fmla="*/ 6 w 72"/>
                <a:gd name="T31" fmla="*/ 7 h 58"/>
                <a:gd name="T32" fmla="*/ 7 w 72"/>
                <a:gd name="T33" fmla="*/ 7 h 58"/>
                <a:gd name="T34" fmla="*/ 8 w 72"/>
                <a:gd name="T35" fmla="*/ 7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27" name="Freeform 673"/>
            <p:cNvSpPr/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8 w 72"/>
                <a:gd name="T1" fmla="*/ 2 h 56"/>
                <a:gd name="T2" fmla="*/ 8 w 72"/>
                <a:gd name="T3" fmla="*/ 0 h 56"/>
                <a:gd name="T4" fmla="*/ 7 w 72"/>
                <a:gd name="T5" fmla="*/ 0 h 56"/>
                <a:gd name="T6" fmla="*/ 6 w 72"/>
                <a:gd name="T7" fmla="*/ 0 h 56"/>
                <a:gd name="T8" fmla="*/ 4 w 72"/>
                <a:gd name="T9" fmla="*/ 0 h 56"/>
                <a:gd name="T10" fmla="*/ 3 w 72"/>
                <a:gd name="T11" fmla="*/ 1 h 56"/>
                <a:gd name="T12" fmla="*/ 1 w 72"/>
                <a:gd name="T13" fmla="*/ 1 h 56"/>
                <a:gd name="T14" fmla="*/ 0 w 72"/>
                <a:gd name="T15" fmla="*/ 2 h 56"/>
                <a:gd name="T16" fmla="*/ 0 w 72"/>
                <a:gd name="T17" fmla="*/ 4 h 56"/>
                <a:gd name="T18" fmla="*/ 0 w 72"/>
                <a:gd name="T19" fmla="*/ 6 h 56"/>
                <a:gd name="T20" fmla="*/ 2 w 72"/>
                <a:gd name="T21" fmla="*/ 7 h 56"/>
                <a:gd name="T22" fmla="*/ 3 w 72"/>
                <a:gd name="T23" fmla="*/ 8 h 56"/>
                <a:gd name="T24" fmla="*/ 4 w 72"/>
                <a:gd name="T25" fmla="*/ 7 h 56"/>
                <a:gd name="T26" fmla="*/ 6 w 72"/>
                <a:gd name="T27" fmla="*/ 6 h 56"/>
                <a:gd name="T28" fmla="*/ 7 w 72"/>
                <a:gd name="T29" fmla="*/ 5 h 56"/>
                <a:gd name="T30" fmla="*/ 8 w 72"/>
                <a:gd name="T31" fmla="*/ 3 h 56"/>
                <a:gd name="T32" fmla="*/ 8 w 72"/>
                <a:gd name="T33" fmla="*/ 2 h 56"/>
                <a:gd name="T34" fmla="*/ 8 w 72"/>
                <a:gd name="T35" fmla="*/ 2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28" name="Freeform 674"/>
            <p:cNvSpPr/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4 w 53"/>
                <a:gd name="T1" fmla="*/ 0 h 72"/>
                <a:gd name="T2" fmla="*/ 3 w 53"/>
                <a:gd name="T3" fmla="*/ 0 h 72"/>
                <a:gd name="T4" fmla="*/ 3 w 53"/>
                <a:gd name="T5" fmla="*/ 1 h 72"/>
                <a:gd name="T6" fmla="*/ 2 w 53"/>
                <a:gd name="T7" fmla="*/ 2 h 72"/>
                <a:gd name="T8" fmla="*/ 1 w 53"/>
                <a:gd name="T9" fmla="*/ 3 h 72"/>
                <a:gd name="T10" fmla="*/ 1 w 53"/>
                <a:gd name="T11" fmla="*/ 5 h 72"/>
                <a:gd name="T12" fmla="*/ 0 w 53"/>
                <a:gd name="T13" fmla="*/ 7 h 72"/>
                <a:gd name="T14" fmla="*/ 1 w 53"/>
                <a:gd name="T15" fmla="*/ 8 h 72"/>
                <a:gd name="T16" fmla="*/ 2 w 53"/>
                <a:gd name="T17" fmla="*/ 9 h 72"/>
                <a:gd name="T18" fmla="*/ 4 w 53"/>
                <a:gd name="T19" fmla="*/ 10 h 72"/>
                <a:gd name="T20" fmla="*/ 6 w 53"/>
                <a:gd name="T21" fmla="*/ 9 h 72"/>
                <a:gd name="T22" fmla="*/ 7 w 53"/>
                <a:gd name="T23" fmla="*/ 8 h 72"/>
                <a:gd name="T24" fmla="*/ 7 w 53"/>
                <a:gd name="T25" fmla="*/ 7 h 72"/>
                <a:gd name="T26" fmla="*/ 7 w 53"/>
                <a:gd name="T27" fmla="*/ 5 h 72"/>
                <a:gd name="T28" fmla="*/ 6 w 53"/>
                <a:gd name="T29" fmla="*/ 3 h 72"/>
                <a:gd name="T30" fmla="*/ 5 w 53"/>
                <a:gd name="T31" fmla="*/ 2 h 72"/>
                <a:gd name="T32" fmla="*/ 5 w 53"/>
                <a:gd name="T33" fmla="*/ 1 h 72"/>
                <a:gd name="T34" fmla="*/ 4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29" name="Freeform 675"/>
            <p:cNvSpPr/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2 h 57"/>
                <a:gd name="T4" fmla="*/ 0 w 72"/>
                <a:gd name="T5" fmla="*/ 2 h 57"/>
                <a:gd name="T6" fmla="*/ 0 w 72"/>
                <a:gd name="T7" fmla="*/ 3 h 57"/>
                <a:gd name="T8" fmla="*/ 1 w 72"/>
                <a:gd name="T9" fmla="*/ 5 h 57"/>
                <a:gd name="T10" fmla="*/ 2 w 72"/>
                <a:gd name="T11" fmla="*/ 6 h 57"/>
                <a:gd name="T12" fmla="*/ 4 w 72"/>
                <a:gd name="T13" fmla="*/ 7 h 57"/>
                <a:gd name="T14" fmla="*/ 5 w 72"/>
                <a:gd name="T15" fmla="*/ 8 h 57"/>
                <a:gd name="T16" fmla="*/ 6 w 72"/>
                <a:gd name="T17" fmla="*/ 7 h 57"/>
                <a:gd name="T18" fmla="*/ 8 w 72"/>
                <a:gd name="T19" fmla="*/ 6 h 57"/>
                <a:gd name="T20" fmla="*/ 8 w 72"/>
                <a:gd name="T21" fmla="*/ 4 h 57"/>
                <a:gd name="T22" fmla="*/ 8 w 72"/>
                <a:gd name="T23" fmla="*/ 2 h 57"/>
                <a:gd name="T24" fmla="*/ 7 w 72"/>
                <a:gd name="T25" fmla="*/ 1 h 57"/>
                <a:gd name="T26" fmla="*/ 5 w 72"/>
                <a:gd name="T27" fmla="*/ 1 h 57"/>
                <a:gd name="T28" fmla="*/ 4 w 72"/>
                <a:gd name="T29" fmla="*/ 0 h 57"/>
                <a:gd name="T30" fmla="*/ 2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30" name="Freeform 676"/>
            <p:cNvSpPr/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6 h 58"/>
                <a:gd name="T2" fmla="*/ 0 w 72"/>
                <a:gd name="T3" fmla="*/ 8 h 58"/>
                <a:gd name="T4" fmla="*/ 1 w 72"/>
                <a:gd name="T5" fmla="*/ 8 h 58"/>
                <a:gd name="T6" fmla="*/ 2 w 72"/>
                <a:gd name="T7" fmla="*/ 8 h 58"/>
                <a:gd name="T8" fmla="*/ 4 w 72"/>
                <a:gd name="T9" fmla="*/ 8 h 58"/>
                <a:gd name="T10" fmla="*/ 5 w 72"/>
                <a:gd name="T11" fmla="*/ 7 h 58"/>
                <a:gd name="T12" fmla="*/ 7 w 72"/>
                <a:gd name="T13" fmla="*/ 7 h 58"/>
                <a:gd name="T14" fmla="*/ 8 w 72"/>
                <a:gd name="T15" fmla="*/ 6 h 58"/>
                <a:gd name="T16" fmla="*/ 8 w 72"/>
                <a:gd name="T17" fmla="*/ 4 h 58"/>
                <a:gd name="T18" fmla="*/ 8 w 72"/>
                <a:gd name="T19" fmla="*/ 2 h 58"/>
                <a:gd name="T20" fmla="*/ 6 w 72"/>
                <a:gd name="T21" fmla="*/ 1 h 58"/>
                <a:gd name="T22" fmla="*/ 5 w 72"/>
                <a:gd name="T23" fmla="*/ 0 h 58"/>
                <a:gd name="T24" fmla="*/ 4 w 72"/>
                <a:gd name="T25" fmla="*/ 1 h 58"/>
                <a:gd name="T26" fmla="*/ 2 w 72"/>
                <a:gd name="T27" fmla="*/ 2 h 58"/>
                <a:gd name="T28" fmla="*/ 1 w 72"/>
                <a:gd name="T29" fmla="*/ 3 h 58"/>
                <a:gd name="T30" fmla="*/ 0 w 72"/>
                <a:gd name="T31" fmla="*/ 5 h 58"/>
                <a:gd name="T32" fmla="*/ 0 w 72"/>
                <a:gd name="T33" fmla="*/ 6 h 58"/>
                <a:gd name="T34" fmla="*/ 0 w 72"/>
                <a:gd name="T35" fmla="*/ 6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31" name="Freeform 677"/>
            <p:cNvSpPr/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8 w 144"/>
                <a:gd name="T1" fmla="*/ 0 h 167"/>
                <a:gd name="T2" fmla="*/ 18 w 144"/>
                <a:gd name="T3" fmla="*/ 4 h 167"/>
                <a:gd name="T4" fmla="*/ 18 w 144"/>
                <a:gd name="T5" fmla="*/ 8 h 167"/>
                <a:gd name="T6" fmla="*/ 17 w 144"/>
                <a:gd name="T7" fmla="*/ 11 h 167"/>
                <a:gd name="T8" fmla="*/ 15 w 144"/>
                <a:gd name="T9" fmla="*/ 14 h 167"/>
                <a:gd name="T10" fmla="*/ 13 w 144"/>
                <a:gd name="T11" fmla="*/ 17 h 167"/>
                <a:gd name="T12" fmla="*/ 11 w 144"/>
                <a:gd name="T13" fmla="*/ 19 h 167"/>
                <a:gd name="T14" fmla="*/ 8 w 144"/>
                <a:gd name="T15" fmla="*/ 21 h 167"/>
                <a:gd name="T16" fmla="*/ 5 w 144"/>
                <a:gd name="T17" fmla="*/ 21 h 167"/>
                <a:gd name="T18" fmla="*/ 2 w 144"/>
                <a:gd name="T19" fmla="*/ 21 h 167"/>
                <a:gd name="T20" fmla="*/ 1 w 144"/>
                <a:gd name="T21" fmla="*/ 19 h 167"/>
                <a:gd name="T22" fmla="*/ 0 w 144"/>
                <a:gd name="T23" fmla="*/ 18 h 167"/>
                <a:gd name="T24" fmla="*/ 1 w 144"/>
                <a:gd name="T25" fmla="*/ 16 h 167"/>
                <a:gd name="T26" fmla="*/ 2 w 144"/>
                <a:gd name="T27" fmla="*/ 14 h 167"/>
                <a:gd name="T28" fmla="*/ 3 w 144"/>
                <a:gd name="T29" fmla="*/ 12 h 167"/>
                <a:gd name="T30" fmla="*/ 6 w 144"/>
                <a:gd name="T31" fmla="*/ 11 h 167"/>
                <a:gd name="T32" fmla="*/ 8 w 144"/>
                <a:gd name="T33" fmla="*/ 11 h 167"/>
                <a:gd name="T34" fmla="*/ 10 w 144"/>
                <a:gd name="T35" fmla="*/ 10 h 167"/>
                <a:gd name="T36" fmla="*/ 12 w 144"/>
                <a:gd name="T37" fmla="*/ 9 h 167"/>
                <a:gd name="T38" fmla="*/ 14 w 144"/>
                <a:gd name="T39" fmla="*/ 8 h 167"/>
                <a:gd name="T40" fmla="*/ 16 w 144"/>
                <a:gd name="T41" fmla="*/ 6 h 167"/>
                <a:gd name="T42" fmla="*/ 17 w 144"/>
                <a:gd name="T43" fmla="*/ 4 h 167"/>
                <a:gd name="T44" fmla="*/ 18 w 144"/>
                <a:gd name="T45" fmla="*/ 2 h 167"/>
                <a:gd name="T46" fmla="*/ 18 w 144"/>
                <a:gd name="T47" fmla="*/ 1 h 167"/>
                <a:gd name="T48" fmla="*/ 18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32" name="Freeform 678"/>
            <p:cNvSpPr/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26 w 204"/>
                <a:gd name="T1" fmla="*/ 0 h 82"/>
                <a:gd name="T2" fmla="*/ 25 w 204"/>
                <a:gd name="T3" fmla="*/ 1 h 82"/>
                <a:gd name="T4" fmla="*/ 24 w 204"/>
                <a:gd name="T5" fmla="*/ 2 h 82"/>
                <a:gd name="T6" fmla="*/ 22 w 204"/>
                <a:gd name="T7" fmla="*/ 3 h 82"/>
                <a:gd name="T8" fmla="*/ 21 w 204"/>
                <a:gd name="T9" fmla="*/ 5 h 82"/>
                <a:gd name="T10" fmla="*/ 19 w 204"/>
                <a:gd name="T11" fmla="*/ 6 h 82"/>
                <a:gd name="T12" fmla="*/ 18 w 204"/>
                <a:gd name="T13" fmla="*/ 7 h 82"/>
                <a:gd name="T14" fmla="*/ 16 w 204"/>
                <a:gd name="T15" fmla="*/ 8 h 82"/>
                <a:gd name="T16" fmla="*/ 15 w 204"/>
                <a:gd name="T17" fmla="*/ 8 h 82"/>
                <a:gd name="T18" fmla="*/ 13 w 204"/>
                <a:gd name="T19" fmla="*/ 9 h 82"/>
                <a:gd name="T20" fmla="*/ 11 w 204"/>
                <a:gd name="T21" fmla="*/ 9 h 82"/>
                <a:gd name="T22" fmla="*/ 10 w 204"/>
                <a:gd name="T23" fmla="*/ 10 h 82"/>
                <a:gd name="T24" fmla="*/ 8 w 204"/>
                <a:gd name="T25" fmla="*/ 10 h 82"/>
                <a:gd name="T26" fmla="*/ 6 w 204"/>
                <a:gd name="T27" fmla="*/ 10 h 82"/>
                <a:gd name="T28" fmla="*/ 5 w 204"/>
                <a:gd name="T29" fmla="*/ 9 h 82"/>
                <a:gd name="T30" fmla="*/ 4 w 204"/>
                <a:gd name="T31" fmla="*/ 8 h 82"/>
                <a:gd name="T32" fmla="*/ 2 w 204"/>
                <a:gd name="T33" fmla="*/ 8 h 82"/>
                <a:gd name="T34" fmla="*/ 1 w 204"/>
                <a:gd name="T35" fmla="*/ 5 h 82"/>
                <a:gd name="T36" fmla="*/ 0 w 204"/>
                <a:gd name="T37" fmla="*/ 4 h 82"/>
                <a:gd name="T38" fmla="*/ 1 w 204"/>
                <a:gd name="T39" fmla="*/ 2 h 82"/>
                <a:gd name="T40" fmla="*/ 3 w 204"/>
                <a:gd name="T41" fmla="*/ 1 h 82"/>
                <a:gd name="T42" fmla="*/ 5 w 204"/>
                <a:gd name="T43" fmla="*/ 0 h 82"/>
                <a:gd name="T44" fmla="*/ 7 w 204"/>
                <a:gd name="T45" fmla="*/ 0 h 82"/>
                <a:gd name="T46" fmla="*/ 9 w 204"/>
                <a:gd name="T47" fmla="*/ 0 h 82"/>
                <a:gd name="T48" fmla="*/ 12 w 204"/>
                <a:gd name="T49" fmla="*/ 1 h 82"/>
                <a:gd name="T50" fmla="*/ 14 w 204"/>
                <a:gd name="T51" fmla="*/ 2 h 82"/>
                <a:gd name="T52" fmla="*/ 16 w 204"/>
                <a:gd name="T53" fmla="*/ 3 h 82"/>
                <a:gd name="T54" fmla="*/ 18 w 204"/>
                <a:gd name="T55" fmla="*/ 2 h 82"/>
                <a:gd name="T56" fmla="*/ 20 w 204"/>
                <a:gd name="T57" fmla="*/ 2 h 82"/>
                <a:gd name="T58" fmla="*/ 23 w 204"/>
                <a:gd name="T59" fmla="*/ 1 h 82"/>
                <a:gd name="T60" fmla="*/ 24 w 204"/>
                <a:gd name="T61" fmla="*/ 0 h 82"/>
                <a:gd name="T62" fmla="*/ 25 w 204"/>
                <a:gd name="T63" fmla="*/ 0 h 82"/>
                <a:gd name="T64" fmla="*/ 26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33" name="Freeform 679"/>
            <p:cNvSpPr/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3 w 84"/>
                <a:gd name="T1" fmla="*/ 0 h 208"/>
                <a:gd name="T2" fmla="*/ 6 w 84"/>
                <a:gd name="T3" fmla="*/ 3 h 208"/>
                <a:gd name="T4" fmla="*/ 8 w 84"/>
                <a:gd name="T5" fmla="*/ 6 h 208"/>
                <a:gd name="T6" fmla="*/ 9 w 84"/>
                <a:gd name="T7" fmla="*/ 10 h 208"/>
                <a:gd name="T8" fmla="*/ 10 w 84"/>
                <a:gd name="T9" fmla="*/ 13 h 208"/>
                <a:gd name="T10" fmla="*/ 11 w 84"/>
                <a:gd name="T11" fmla="*/ 16 h 208"/>
                <a:gd name="T12" fmla="*/ 11 w 84"/>
                <a:gd name="T13" fmla="*/ 20 h 208"/>
                <a:gd name="T14" fmla="*/ 10 w 84"/>
                <a:gd name="T15" fmla="*/ 23 h 208"/>
                <a:gd name="T16" fmla="*/ 8 w 84"/>
                <a:gd name="T17" fmla="*/ 25 h 208"/>
                <a:gd name="T18" fmla="*/ 5 w 84"/>
                <a:gd name="T19" fmla="*/ 26 h 208"/>
                <a:gd name="T20" fmla="*/ 4 w 84"/>
                <a:gd name="T21" fmla="*/ 26 h 208"/>
                <a:gd name="T22" fmla="*/ 2 w 84"/>
                <a:gd name="T23" fmla="*/ 26 h 208"/>
                <a:gd name="T24" fmla="*/ 1 w 84"/>
                <a:gd name="T25" fmla="*/ 24 h 208"/>
                <a:gd name="T26" fmla="*/ 0 w 84"/>
                <a:gd name="T27" fmla="*/ 22 h 208"/>
                <a:gd name="T28" fmla="*/ 1 w 84"/>
                <a:gd name="T29" fmla="*/ 19 h 208"/>
                <a:gd name="T30" fmla="*/ 1 w 84"/>
                <a:gd name="T31" fmla="*/ 17 h 208"/>
                <a:gd name="T32" fmla="*/ 3 w 84"/>
                <a:gd name="T33" fmla="*/ 15 h 208"/>
                <a:gd name="T34" fmla="*/ 5 w 84"/>
                <a:gd name="T35" fmla="*/ 11 h 208"/>
                <a:gd name="T36" fmla="*/ 5 w 84"/>
                <a:gd name="T37" fmla="*/ 6 h 208"/>
                <a:gd name="T38" fmla="*/ 4 w 84"/>
                <a:gd name="T39" fmla="*/ 2 h 208"/>
                <a:gd name="T40" fmla="*/ 3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34" name="Freeform 680"/>
            <p:cNvSpPr/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4 w 144"/>
                <a:gd name="T3" fmla="*/ 0 h 170"/>
                <a:gd name="T4" fmla="*/ 7 w 144"/>
                <a:gd name="T5" fmla="*/ 2 h 170"/>
                <a:gd name="T6" fmla="*/ 11 w 144"/>
                <a:gd name="T7" fmla="*/ 4 h 170"/>
                <a:gd name="T8" fmla="*/ 13 w 144"/>
                <a:gd name="T9" fmla="*/ 6 h 170"/>
                <a:gd name="T10" fmla="*/ 16 w 144"/>
                <a:gd name="T11" fmla="*/ 8 h 170"/>
                <a:gd name="T12" fmla="*/ 18 w 144"/>
                <a:gd name="T13" fmla="*/ 11 h 170"/>
                <a:gd name="T14" fmla="*/ 18 w 144"/>
                <a:gd name="T15" fmla="*/ 14 h 170"/>
                <a:gd name="T16" fmla="*/ 18 w 144"/>
                <a:gd name="T17" fmla="*/ 17 h 170"/>
                <a:gd name="T18" fmla="*/ 17 w 144"/>
                <a:gd name="T19" fmla="*/ 19 h 170"/>
                <a:gd name="T20" fmla="*/ 16 w 144"/>
                <a:gd name="T21" fmla="*/ 20 h 170"/>
                <a:gd name="T22" fmla="*/ 14 w 144"/>
                <a:gd name="T23" fmla="*/ 21 h 170"/>
                <a:gd name="T24" fmla="*/ 12 w 144"/>
                <a:gd name="T25" fmla="*/ 20 h 170"/>
                <a:gd name="T26" fmla="*/ 10 w 144"/>
                <a:gd name="T27" fmla="*/ 18 h 170"/>
                <a:gd name="T28" fmla="*/ 9 w 144"/>
                <a:gd name="T29" fmla="*/ 16 h 170"/>
                <a:gd name="T30" fmla="*/ 8 w 144"/>
                <a:gd name="T31" fmla="*/ 14 h 170"/>
                <a:gd name="T32" fmla="*/ 9 w 144"/>
                <a:gd name="T33" fmla="*/ 12 h 170"/>
                <a:gd name="T34" fmla="*/ 9 w 144"/>
                <a:gd name="T35" fmla="*/ 10 h 170"/>
                <a:gd name="T36" fmla="*/ 8 w 144"/>
                <a:gd name="T37" fmla="*/ 7 h 170"/>
                <a:gd name="T38" fmla="*/ 7 w 144"/>
                <a:gd name="T39" fmla="*/ 5 h 170"/>
                <a:gd name="T40" fmla="*/ 5 w 144"/>
                <a:gd name="T41" fmla="*/ 3 h 170"/>
                <a:gd name="T42" fmla="*/ 3 w 144"/>
                <a:gd name="T43" fmla="*/ 2 h 170"/>
                <a:gd name="T44" fmla="*/ 2 w 144"/>
                <a:gd name="T45" fmla="*/ 1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35" name="Freeform 681"/>
            <p:cNvSpPr/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2 h 103"/>
                <a:gd name="T2" fmla="*/ 1 w 199"/>
                <a:gd name="T3" fmla="*/ 1 h 103"/>
                <a:gd name="T4" fmla="*/ 3 w 199"/>
                <a:gd name="T5" fmla="*/ 1 h 103"/>
                <a:gd name="T6" fmla="*/ 5 w 199"/>
                <a:gd name="T7" fmla="*/ 0 h 103"/>
                <a:gd name="T8" fmla="*/ 6 w 199"/>
                <a:gd name="T9" fmla="*/ 0 h 103"/>
                <a:gd name="T10" fmla="*/ 8 w 199"/>
                <a:gd name="T11" fmla="*/ 0 h 103"/>
                <a:gd name="T12" fmla="*/ 10 w 199"/>
                <a:gd name="T13" fmla="*/ 0 h 103"/>
                <a:gd name="T14" fmla="*/ 12 w 199"/>
                <a:gd name="T15" fmla="*/ 0 h 103"/>
                <a:gd name="T16" fmla="*/ 14 w 199"/>
                <a:gd name="T17" fmla="*/ 0 h 103"/>
                <a:gd name="T18" fmla="*/ 16 w 199"/>
                <a:gd name="T19" fmla="*/ 0 h 103"/>
                <a:gd name="T20" fmla="*/ 17 w 199"/>
                <a:gd name="T21" fmla="*/ 1 h 103"/>
                <a:gd name="T22" fmla="*/ 19 w 199"/>
                <a:gd name="T23" fmla="*/ 1 h 103"/>
                <a:gd name="T24" fmla="*/ 20 w 199"/>
                <a:gd name="T25" fmla="*/ 2 h 103"/>
                <a:gd name="T26" fmla="*/ 21 w 199"/>
                <a:gd name="T27" fmla="*/ 3 h 103"/>
                <a:gd name="T28" fmla="*/ 22 w 199"/>
                <a:gd name="T29" fmla="*/ 4 h 103"/>
                <a:gd name="T30" fmla="*/ 23 w 199"/>
                <a:gd name="T31" fmla="*/ 5 h 103"/>
                <a:gd name="T32" fmla="*/ 24 w 199"/>
                <a:gd name="T33" fmla="*/ 7 h 103"/>
                <a:gd name="T34" fmla="*/ 24 w 199"/>
                <a:gd name="T35" fmla="*/ 9 h 103"/>
                <a:gd name="T36" fmla="*/ 24 w 199"/>
                <a:gd name="T37" fmla="*/ 11 h 103"/>
                <a:gd name="T38" fmla="*/ 22 w 199"/>
                <a:gd name="T39" fmla="*/ 12 h 103"/>
                <a:gd name="T40" fmla="*/ 20 w 199"/>
                <a:gd name="T41" fmla="*/ 12 h 103"/>
                <a:gd name="T42" fmla="*/ 18 w 199"/>
                <a:gd name="T43" fmla="*/ 12 h 103"/>
                <a:gd name="T44" fmla="*/ 16 w 199"/>
                <a:gd name="T45" fmla="*/ 11 h 103"/>
                <a:gd name="T46" fmla="*/ 14 w 199"/>
                <a:gd name="T47" fmla="*/ 10 h 103"/>
                <a:gd name="T48" fmla="*/ 13 w 199"/>
                <a:gd name="T49" fmla="*/ 7 h 103"/>
                <a:gd name="T50" fmla="*/ 12 w 199"/>
                <a:gd name="T51" fmla="*/ 6 h 103"/>
                <a:gd name="T52" fmla="*/ 10 w 199"/>
                <a:gd name="T53" fmla="*/ 4 h 103"/>
                <a:gd name="T54" fmla="*/ 8 w 199"/>
                <a:gd name="T55" fmla="*/ 3 h 103"/>
                <a:gd name="T56" fmla="*/ 5 w 199"/>
                <a:gd name="T57" fmla="*/ 3 h 103"/>
                <a:gd name="T58" fmla="*/ 3 w 199"/>
                <a:gd name="T59" fmla="*/ 2 h 103"/>
                <a:gd name="T60" fmla="*/ 1 w 199"/>
                <a:gd name="T61" fmla="*/ 2 h 103"/>
                <a:gd name="T62" fmla="*/ 0 w 199"/>
                <a:gd name="T63" fmla="*/ 2 h 103"/>
                <a:gd name="T64" fmla="*/ 0 w 199"/>
                <a:gd name="T65" fmla="*/ 2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36" name="Freeform 682"/>
            <p:cNvSpPr/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11 w 107"/>
                <a:gd name="T1" fmla="*/ 0 h 195"/>
                <a:gd name="T2" fmla="*/ 12 w 107"/>
                <a:gd name="T3" fmla="*/ 4 h 195"/>
                <a:gd name="T4" fmla="*/ 13 w 107"/>
                <a:gd name="T5" fmla="*/ 7 h 195"/>
                <a:gd name="T6" fmla="*/ 13 w 107"/>
                <a:gd name="T7" fmla="*/ 11 h 195"/>
                <a:gd name="T8" fmla="*/ 13 w 107"/>
                <a:gd name="T9" fmla="*/ 15 h 195"/>
                <a:gd name="T10" fmla="*/ 12 w 107"/>
                <a:gd name="T11" fmla="*/ 18 h 195"/>
                <a:gd name="T12" fmla="*/ 10 w 107"/>
                <a:gd name="T13" fmla="*/ 21 h 195"/>
                <a:gd name="T14" fmla="*/ 8 w 107"/>
                <a:gd name="T15" fmla="*/ 23 h 195"/>
                <a:gd name="T16" fmla="*/ 5 w 107"/>
                <a:gd name="T17" fmla="*/ 25 h 195"/>
                <a:gd name="T18" fmla="*/ 3 w 107"/>
                <a:gd name="T19" fmla="*/ 25 h 195"/>
                <a:gd name="T20" fmla="*/ 1 w 107"/>
                <a:gd name="T21" fmla="*/ 24 h 195"/>
                <a:gd name="T22" fmla="*/ 0 w 107"/>
                <a:gd name="T23" fmla="*/ 23 h 195"/>
                <a:gd name="T24" fmla="*/ 0 w 107"/>
                <a:gd name="T25" fmla="*/ 21 h 195"/>
                <a:gd name="T26" fmla="*/ 0 w 107"/>
                <a:gd name="T27" fmla="*/ 19 h 195"/>
                <a:gd name="T28" fmla="*/ 1 w 107"/>
                <a:gd name="T29" fmla="*/ 16 h 195"/>
                <a:gd name="T30" fmla="*/ 3 w 107"/>
                <a:gd name="T31" fmla="*/ 15 h 195"/>
                <a:gd name="T32" fmla="*/ 5 w 107"/>
                <a:gd name="T33" fmla="*/ 13 h 195"/>
                <a:gd name="T34" fmla="*/ 7 w 107"/>
                <a:gd name="T35" fmla="*/ 12 h 195"/>
                <a:gd name="T36" fmla="*/ 8 w 107"/>
                <a:gd name="T37" fmla="*/ 10 h 195"/>
                <a:gd name="T38" fmla="*/ 9 w 107"/>
                <a:gd name="T39" fmla="*/ 8 h 195"/>
                <a:gd name="T40" fmla="*/ 10 w 107"/>
                <a:gd name="T41" fmla="*/ 6 h 195"/>
                <a:gd name="T42" fmla="*/ 11 w 107"/>
                <a:gd name="T43" fmla="*/ 4 h 195"/>
                <a:gd name="T44" fmla="*/ 11 w 107"/>
                <a:gd name="T45" fmla="*/ 2 h 195"/>
                <a:gd name="T46" fmla="*/ 11 w 107"/>
                <a:gd name="T47" fmla="*/ 1 h 195"/>
                <a:gd name="T48" fmla="*/ 11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37" name="Freeform 683"/>
            <p:cNvSpPr/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22 w 183"/>
                <a:gd name="T1" fmla="*/ 0 h 126"/>
                <a:gd name="T2" fmla="*/ 21 w 183"/>
                <a:gd name="T3" fmla="*/ 4 h 126"/>
                <a:gd name="T4" fmla="*/ 19 w 183"/>
                <a:gd name="T5" fmla="*/ 7 h 126"/>
                <a:gd name="T6" fmla="*/ 17 w 183"/>
                <a:gd name="T7" fmla="*/ 10 h 126"/>
                <a:gd name="T8" fmla="*/ 15 w 183"/>
                <a:gd name="T9" fmla="*/ 12 h 126"/>
                <a:gd name="T10" fmla="*/ 12 w 183"/>
                <a:gd name="T11" fmla="*/ 14 h 126"/>
                <a:gd name="T12" fmla="*/ 9 w 183"/>
                <a:gd name="T13" fmla="*/ 16 h 126"/>
                <a:gd name="T14" fmla="*/ 6 w 183"/>
                <a:gd name="T15" fmla="*/ 16 h 126"/>
                <a:gd name="T16" fmla="*/ 3 w 183"/>
                <a:gd name="T17" fmla="*/ 15 h 126"/>
                <a:gd name="T18" fmla="*/ 0 w 183"/>
                <a:gd name="T19" fmla="*/ 14 h 126"/>
                <a:gd name="T20" fmla="*/ 0 w 183"/>
                <a:gd name="T21" fmla="*/ 12 h 126"/>
                <a:gd name="T22" fmla="*/ 0 w 183"/>
                <a:gd name="T23" fmla="*/ 11 h 126"/>
                <a:gd name="T24" fmla="*/ 1 w 183"/>
                <a:gd name="T25" fmla="*/ 9 h 126"/>
                <a:gd name="T26" fmla="*/ 2 w 183"/>
                <a:gd name="T27" fmla="*/ 8 h 126"/>
                <a:gd name="T28" fmla="*/ 4 w 183"/>
                <a:gd name="T29" fmla="*/ 7 h 126"/>
                <a:gd name="T30" fmla="*/ 7 w 183"/>
                <a:gd name="T31" fmla="*/ 6 h 126"/>
                <a:gd name="T32" fmla="*/ 9 w 183"/>
                <a:gd name="T33" fmla="*/ 7 h 126"/>
                <a:gd name="T34" fmla="*/ 12 w 183"/>
                <a:gd name="T35" fmla="*/ 7 h 126"/>
                <a:gd name="T36" fmla="*/ 14 w 183"/>
                <a:gd name="T37" fmla="*/ 6 h 126"/>
                <a:gd name="T38" fmla="*/ 16 w 183"/>
                <a:gd name="T39" fmla="*/ 5 h 126"/>
                <a:gd name="T40" fmla="*/ 18 w 183"/>
                <a:gd name="T41" fmla="*/ 4 h 126"/>
                <a:gd name="T42" fmla="*/ 20 w 183"/>
                <a:gd name="T43" fmla="*/ 3 h 126"/>
                <a:gd name="T44" fmla="*/ 21 w 183"/>
                <a:gd name="T45" fmla="*/ 2 h 126"/>
                <a:gd name="T46" fmla="*/ 22 w 183"/>
                <a:gd name="T47" fmla="*/ 1 h 126"/>
                <a:gd name="T48" fmla="*/ 22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38" name="Freeform 684"/>
            <p:cNvSpPr/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3 w 102"/>
                <a:gd name="T3" fmla="*/ 1 h 197"/>
                <a:gd name="T4" fmla="*/ 6 w 102"/>
                <a:gd name="T5" fmla="*/ 4 h 197"/>
                <a:gd name="T6" fmla="*/ 9 w 102"/>
                <a:gd name="T7" fmla="*/ 6 h 197"/>
                <a:gd name="T8" fmla="*/ 11 w 102"/>
                <a:gd name="T9" fmla="*/ 9 h 197"/>
                <a:gd name="T10" fmla="*/ 12 w 102"/>
                <a:gd name="T11" fmla="*/ 12 h 197"/>
                <a:gd name="T12" fmla="*/ 14 w 102"/>
                <a:gd name="T13" fmla="*/ 16 h 197"/>
                <a:gd name="T14" fmla="*/ 14 w 102"/>
                <a:gd name="T15" fmla="*/ 19 h 197"/>
                <a:gd name="T16" fmla="*/ 12 w 102"/>
                <a:gd name="T17" fmla="*/ 22 h 197"/>
                <a:gd name="T18" fmla="*/ 10 w 102"/>
                <a:gd name="T19" fmla="*/ 23 h 197"/>
                <a:gd name="T20" fmla="*/ 9 w 102"/>
                <a:gd name="T21" fmla="*/ 24 h 197"/>
                <a:gd name="T22" fmla="*/ 7 w 102"/>
                <a:gd name="T23" fmla="*/ 24 h 197"/>
                <a:gd name="T24" fmla="*/ 5 w 102"/>
                <a:gd name="T25" fmla="*/ 22 h 197"/>
                <a:gd name="T26" fmla="*/ 4 w 102"/>
                <a:gd name="T27" fmla="*/ 21 h 197"/>
                <a:gd name="T28" fmla="*/ 4 w 102"/>
                <a:gd name="T29" fmla="*/ 18 h 197"/>
                <a:gd name="T30" fmla="*/ 4 w 102"/>
                <a:gd name="T31" fmla="*/ 16 h 197"/>
                <a:gd name="T32" fmla="*/ 4 w 102"/>
                <a:gd name="T33" fmla="*/ 14 h 197"/>
                <a:gd name="T34" fmla="*/ 5 w 102"/>
                <a:gd name="T35" fmla="*/ 12 h 197"/>
                <a:gd name="T36" fmla="*/ 5 w 102"/>
                <a:gd name="T37" fmla="*/ 9 h 197"/>
                <a:gd name="T38" fmla="*/ 4 w 102"/>
                <a:gd name="T39" fmla="*/ 7 h 197"/>
                <a:gd name="T40" fmla="*/ 3 w 102"/>
                <a:gd name="T41" fmla="*/ 5 h 197"/>
                <a:gd name="T42" fmla="*/ 2 w 102"/>
                <a:gd name="T43" fmla="*/ 3 h 197"/>
                <a:gd name="T44" fmla="*/ 1 w 102"/>
                <a:gd name="T45" fmla="*/ 1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39" name="Freeform 685"/>
            <p:cNvSpPr/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4 w 180"/>
                <a:gd name="T3" fmla="*/ 0 h 129"/>
                <a:gd name="T4" fmla="*/ 8 w 180"/>
                <a:gd name="T5" fmla="*/ 0 h 129"/>
                <a:gd name="T6" fmla="*/ 11 w 180"/>
                <a:gd name="T7" fmla="*/ 0 h 129"/>
                <a:gd name="T8" fmla="*/ 15 w 180"/>
                <a:gd name="T9" fmla="*/ 2 h 129"/>
                <a:gd name="T10" fmla="*/ 18 w 180"/>
                <a:gd name="T11" fmla="*/ 3 h 129"/>
                <a:gd name="T12" fmla="*/ 20 w 180"/>
                <a:gd name="T13" fmla="*/ 5 h 129"/>
                <a:gd name="T14" fmla="*/ 22 w 180"/>
                <a:gd name="T15" fmla="*/ 8 h 129"/>
                <a:gd name="T16" fmla="*/ 23 w 180"/>
                <a:gd name="T17" fmla="*/ 11 h 129"/>
                <a:gd name="T18" fmla="*/ 23 w 180"/>
                <a:gd name="T19" fmla="*/ 13 h 129"/>
                <a:gd name="T20" fmla="*/ 22 w 180"/>
                <a:gd name="T21" fmla="*/ 15 h 129"/>
                <a:gd name="T22" fmla="*/ 20 w 180"/>
                <a:gd name="T23" fmla="*/ 16 h 129"/>
                <a:gd name="T24" fmla="*/ 18 w 180"/>
                <a:gd name="T25" fmla="*/ 16 h 129"/>
                <a:gd name="T26" fmla="*/ 16 w 180"/>
                <a:gd name="T27" fmla="*/ 15 h 129"/>
                <a:gd name="T28" fmla="*/ 14 w 180"/>
                <a:gd name="T29" fmla="*/ 13 h 129"/>
                <a:gd name="T30" fmla="*/ 13 w 180"/>
                <a:gd name="T31" fmla="*/ 11 h 129"/>
                <a:gd name="T32" fmla="*/ 12 w 180"/>
                <a:gd name="T33" fmla="*/ 9 h 129"/>
                <a:gd name="T34" fmla="*/ 11 w 180"/>
                <a:gd name="T35" fmla="*/ 7 h 129"/>
                <a:gd name="T36" fmla="*/ 10 w 180"/>
                <a:gd name="T37" fmla="*/ 5 h 129"/>
                <a:gd name="T38" fmla="*/ 8 w 180"/>
                <a:gd name="T39" fmla="*/ 3 h 129"/>
                <a:gd name="T40" fmla="*/ 6 w 180"/>
                <a:gd name="T41" fmla="*/ 2 h 129"/>
                <a:gd name="T42" fmla="*/ 4 w 180"/>
                <a:gd name="T43" fmla="*/ 1 h 129"/>
                <a:gd name="T44" fmla="*/ 2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0" name="Freeform 686"/>
            <p:cNvSpPr/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6 h 85"/>
                <a:gd name="T2" fmla="*/ 2 w 206"/>
                <a:gd name="T3" fmla="*/ 5 h 85"/>
                <a:gd name="T4" fmla="*/ 3 w 206"/>
                <a:gd name="T5" fmla="*/ 4 h 85"/>
                <a:gd name="T6" fmla="*/ 5 w 206"/>
                <a:gd name="T7" fmla="*/ 3 h 85"/>
                <a:gd name="T8" fmla="*/ 6 w 206"/>
                <a:gd name="T9" fmla="*/ 2 h 85"/>
                <a:gd name="T10" fmla="*/ 8 w 206"/>
                <a:gd name="T11" fmla="*/ 2 h 85"/>
                <a:gd name="T12" fmla="*/ 10 w 206"/>
                <a:gd name="T13" fmla="*/ 1 h 85"/>
                <a:gd name="T14" fmla="*/ 11 w 206"/>
                <a:gd name="T15" fmla="*/ 0 h 85"/>
                <a:gd name="T16" fmla="*/ 13 w 206"/>
                <a:gd name="T17" fmla="*/ 0 h 85"/>
                <a:gd name="T18" fmla="*/ 15 w 206"/>
                <a:gd name="T19" fmla="*/ 0 h 85"/>
                <a:gd name="T20" fmla="*/ 17 w 206"/>
                <a:gd name="T21" fmla="*/ 0 h 85"/>
                <a:gd name="T22" fmla="*/ 18 w 206"/>
                <a:gd name="T23" fmla="*/ 0 h 85"/>
                <a:gd name="T24" fmla="*/ 20 w 206"/>
                <a:gd name="T25" fmla="*/ 0 h 85"/>
                <a:gd name="T26" fmla="*/ 21 w 206"/>
                <a:gd name="T27" fmla="*/ 0 h 85"/>
                <a:gd name="T28" fmla="*/ 23 w 206"/>
                <a:gd name="T29" fmla="*/ 1 h 85"/>
                <a:gd name="T30" fmla="*/ 24 w 206"/>
                <a:gd name="T31" fmla="*/ 2 h 85"/>
                <a:gd name="T32" fmla="*/ 25 w 206"/>
                <a:gd name="T33" fmla="*/ 3 h 85"/>
                <a:gd name="T34" fmla="*/ 26 w 206"/>
                <a:gd name="T35" fmla="*/ 5 h 85"/>
                <a:gd name="T36" fmla="*/ 26 w 206"/>
                <a:gd name="T37" fmla="*/ 7 h 85"/>
                <a:gd name="T38" fmla="*/ 25 w 206"/>
                <a:gd name="T39" fmla="*/ 9 h 85"/>
                <a:gd name="T40" fmla="*/ 24 w 206"/>
                <a:gd name="T41" fmla="*/ 10 h 85"/>
                <a:gd name="T42" fmla="*/ 21 w 206"/>
                <a:gd name="T43" fmla="*/ 10 h 85"/>
                <a:gd name="T44" fmla="*/ 19 w 206"/>
                <a:gd name="T45" fmla="*/ 10 h 85"/>
                <a:gd name="T46" fmla="*/ 17 w 206"/>
                <a:gd name="T47" fmla="*/ 9 h 85"/>
                <a:gd name="T48" fmla="*/ 15 w 206"/>
                <a:gd name="T49" fmla="*/ 7 h 85"/>
                <a:gd name="T50" fmla="*/ 13 w 206"/>
                <a:gd name="T51" fmla="*/ 6 h 85"/>
                <a:gd name="T52" fmla="*/ 11 w 206"/>
                <a:gd name="T53" fmla="*/ 5 h 85"/>
                <a:gd name="T54" fmla="*/ 9 w 206"/>
                <a:gd name="T55" fmla="*/ 5 h 85"/>
                <a:gd name="T56" fmla="*/ 6 w 206"/>
                <a:gd name="T57" fmla="*/ 5 h 85"/>
                <a:gd name="T58" fmla="*/ 4 w 206"/>
                <a:gd name="T59" fmla="*/ 6 h 85"/>
                <a:gd name="T60" fmla="*/ 2 w 206"/>
                <a:gd name="T61" fmla="*/ 6 h 85"/>
                <a:gd name="T62" fmla="*/ 1 w 206"/>
                <a:gd name="T63" fmla="*/ 6 h 85"/>
                <a:gd name="T64" fmla="*/ 0 w 206"/>
                <a:gd name="T65" fmla="*/ 6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1" name="Freeform 687"/>
            <p:cNvSpPr/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3 w 147"/>
                <a:gd name="T3" fmla="*/ 0 h 95"/>
                <a:gd name="T4" fmla="*/ 6 w 147"/>
                <a:gd name="T5" fmla="*/ 0 h 95"/>
                <a:gd name="T6" fmla="*/ 9 w 147"/>
                <a:gd name="T7" fmla="*/ 0 h 95"/>
                <a:gd name="T8" fmla="*/ 12 w 147"/>
                <a:gd name="T9" fmla="*/ 1 h 95"/>
                <a:gd name="T10" fmla="*/ 14 w 147"/>
                <a:gd name="T11" fmla="*/ 2 h 95"/>
                <a:gd name="T12" fmla="*/ 16 w 147"/>
                <a:gd name="T13" fmla="*/ 3 h 95"/>
                <a:gd name="T14" fmla="*/ 18 w 147"/>
                <a:gd name="T15" fmla="*/ 5 h 95"/>
                <a:gd name="T16" fmla="*/ 19 w 147"/>
                <a:gd name="T17" fmla="*/ 7 h 95"/>
                <a:gd name="T18" fmla="*/ 19 w 147"/>
                <a:gd name="T19" fmla="*/ 9 h 95"/>
                <a:gd name="T20" fmla="*/ 18 w 147"/>
                <a:gd name="T21" fmla="*/ 11 h 95"/>
                <a:gd name="T22" fmla="*/ 17 w 147"/>
                <a:gd name="T23" fmla="*/ 11 h 95"/>
                <a:gd name="T24" fmla="*/ 15 w 147"/>
                <a:gd name="T25" fmla="*/ 11 h 95"/>
                <a:gd name="T26" fmla="*/ 14 w 147"/>
                <a:gd name="T27" fmla="*/ 11 h 95"/>
                <a:gd name="T28" fmla="*/ 12 w 147"/>
                <a:gd name="T29" fmla="*/ 10 h 95"/>
                <a:gd name="T30" fmla="*/ 11 w 147"/>
                <a:gd name="T31" fmla="*/ 8 h 95"/>
                <a:gd name="T32" fmla="*/ 10 w 147"/>
                <a:gd name="T33" fmla="*/ 6 h 95"/>
                <a:gd name="T34" fmla="*/ 9 w 147"/>
                <a:gd name="T35" fmla="*/ 5 h 95"/>
                <a:gd name="T36" fmla="*/ 8 w 147"/>
                <a:gd name="T37" fmla="*/ 4 h 95"/>
                <a:gd name="T38" fmla="*/ 7 w 147"/>
                <a:gd name="T39" fmla="*/ 2 h 95"/>
                <a:gd name="T40" fmla="*/ 5 w 147"/>
                <a:gd name="T41" fmla="*/ 2 h 95"/>
                <a:gd name="T42" fmla="*/ 3 w 147"/>
                <a:gd name="T43" fmla="*/ 1 h 95"/>
                <a:gd name="T44" fmla="*/ 2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2" name="Freeform 688"/>
            <p:cNvSpPr/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2 w 87"/>
                <a:gd name="T3" fmla="*/ 2 h 154"/>
                <a:gd name="T4" fmla="*/ 4 w 87"/>
                <a:gd name="T5" fmla="*/ 3 h 154"/>
                <a:gd name="T6" fmla="*/ 7 w 87"/>
                <a:gd name="T7" fmla="*/ 5 h 154"/>
                <a:gd name="T8" fmla="*/ 8 w 87"/>
                <a:gd name="T9" fmla="*/ 8 h 154"/>
                <a:gd name="T10" fmla="*/ 10 w 87"/>
                <a:gd name="T11" fmla="*/ 10 h 154"/>
                <a:gd name="T12" fmla="*/ 10 w 87"/>
                <a:gd name="T13" fmla="*/ 13 h 154"/>
                <a:gd name="T14" fmla="*/ 10 w 87"/>
                <a:gd name="T15" fmla="*/ 15 h 154"/>
                <a:gd name="T16" fmla="*/ 10 w 87"/>
                <a:gd name="T17" fmla="*/ 18 h 154"/>
                <a:gd name="T18" fmla="*/ 8 w 87"/>
                <a:gd name="T19" fmla="*/ 19 h 154"/>
                <a:gd name="T20" fmla="*/ 7 w 87"/>
                <a:gd name="T21" fmla="*/ 20 h 154"/>
                <a:gd name="T22" fmla="*/ 6 w 87"/>
                <a:gd name="T23" fmla="*/ 19 h 154"/>
                <a:gd name="T24" fmla="*/ 4 w 87"/>
                <a:gd name="T25" fmla="*/ 18 h 154"/>
                <a:gd name="T26" fmla="*/ 3 w 87"/>
                <a:gd name="T27" fmla="*/ 17 h 154"/>
                <a:gd name="T28" fmla="*/ 3 w 87"/>
                <a:gd name="T29" fmla="*/ 15 h 154"/>
                <a:gd name="T30" fmla="*/ 3 w 87"/>
                <a:gd name="T31" fmla="*/ 13 h 154"/>
                <a:gd name="T32" fmla="*/ 3 w 87"/>
                <a:gd name="T33" fmla="*/ 11 h 154"/>
                <a:gd name="T34" fmla="*/ 4 w 87"/>
                <a:gd name="T35" fmla="*/ 10 h 154"/>
                <a:gd name="T36" fmla="*/ 3 w 87"/>
                <a:gd name="T37" fmla="*/ 8 h 154"/>
                <a:gd name="T38" fmla="*/ 3 w 87"/>
                <a:gd name="T39" fmla="*/ 6 h 154"/>
                <a:gd name="T40" fmla="*/ 2 w 87"/>
                <a:gd name="T41" fmla="*/ 4 h 154"/>
                <a:gd name="T42" fmla="*/ 1 w 87"/>
                <a:gd name="T43" fmla="*/ 3 h 154"/>
                <a:gd name="T44" fmla="*/ 0 w 87"/>
                <a:gd name="T45" fmla="*/ 2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3" name="Freeform 689"/>
            <p:cNvSpPr/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8 h 69"/>
                <a:gd name="T2" fmla="*/ 2 w 161"/>
                <a:gd name="T3" fmla="*/ 6 h 69"/>
                <a:gd name="T4" fmla="*/ 4 w 161"/>
                <a:gd name="T5" fmla="*/ 4 h 69"/>
                <a:gd name="T6" fmla="*/ 7 w 161"/>
                <a:gd name="T7" fmla="*/ 2 h 69"/>
                <a:gd name="T8" fmla="*/ 9 w 161"/>
                <a:gd name="T9" fmla="*/ 1 h 69"/>
                <a:gd name="T10" fmla="*/ 12 w 161"/>
                <a:gd name="T11" fmla="*/ 0 h 69"/>
                <a:gd name="T12" fmla="*/ 14 w 161"/>
                <a:gd name="T13" fmla="*/ 0 h 69"/>
                <a:gd name="T14" fmla="*/ 17 w 161"/>
                <a:gd name="T15" fmla="*/ 0 h 69"/>
                <a:gd name="T16" fmla="*/ 19 w 161"/>
                <a:gd name="T17" fmla="*/ 1 h 69"/>
                <a:gd name="T18" fmla="*/ 20 w 161"/>
                <a:gd name="T19" fmla="*/ 3 h 69"/>
                <a:gd name="T20" fmla="*/ 21 w 161"/>
                <a:gd name="T21" fmla="*/ 4 h 69"/>
                <a:gd name="T22" fmla="*/ 20 w 161"/>
                <a:gd name="T23" fmla="*/ 5 h 69"/>
                <a:gd name="T24" fmla="*/ 19 w 161"/>
                <a:gd name="T25" fmla="*/ 6 h 69"/>
                <a:gd name="T26" fmla="*/ 17 w 161"/>
                <a:gd name="T27" fmla="*/ 7 h 69"/>
                <a:gd name="T28" fmla="*/ 16 w 161"/>
                <a:gd name="T29" fmla="*/ 8 h 69"/>
                <a:gd name="T30" fmla="*/ 14 w 161"/>
                <a:gd name="T31" fmla="*/ 7 h 69"/>
                <a:gd name="T32" fmla="*/ 12 w 161"/>
                <a:gd name="T33" fmla="*/ 6 h 69"/>
                <a:gd name="T34" fmla="*/ 10 w 161"/>
                <a:gd name="T35" fmla="*/ 6 h 69"/>
                <a:gd name="T36" fmla="*/ 8 w 161"/>
                <a:gd name="T37" fmla="*/ 5 h 69"/>
                <a:gd name="T38" fmla="*/ 6 w 161"/>
                <a:gd name="T39" fmla="*/ 6 h 69"/>
                <a:gd name="T40" fmla="*/ 5 w 161"/>
                <a:gd name="T41" fmla="*/ 6 h 69"/>
                <a:gd name="T42" fmla="*/ 3 w 161"/>
                <a:gd name="T43" fmla="*/ 7 h 69"/>
                <a:gd name="T44" fmla="*/ 2 w 161"/>
                <a:gd name="T45" fmla="*/ 8 h 69"/>
                <a:gd name="T46" fmla="*/ 1 w 161"/>
                <a:gd name="T47" fmla="*/ 8 h 69"/>
                <a:gd name="T48" fmla="*/ 0 w 161"/>
                <a:gd name="T49" fmla="*/ 8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4" name="Freeform 690"/>
            <p:cNvSpPr/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16 h 133"/>
                <a:gd name="T2" fmla="*/ 1 w 114"/>
                <a:gd name="T3" fmla="*/ 13 h 133"/>
                <a:gd name="T4" fmla="*/ 1 w 114"/>
                <a:gd name="T5" fmla="*/ 11 h 133"/>
                <a:gd name="T6" fmla="*/ 2 w 114"/>
                <a:gd name="T7" fmla="*/ 8 h 133"/>
                <a:gd name="T8" fmla="*/ 3 w 114"/>
                <a:gd name="T9" fmla="*/ 5 h 133"/>
                <a:gd name="T10" fmla="*/ 5 w 114"/>
                <a:gd name="T11" fmla="*/ 3 h 133"/>
                <a:gd name="T12" fmla="*/ 7 w 114"/>
                <a:gd name="T13" fmla="*/ 1 h 133"/>
                <a:gd name="T14" fmla="*/ 9 w 114"/>
                <a:gd name="T15" fmla="*/ 0 h 133"/>
                <a:gd name="T16" fmla="*/ 11 w 114"/>
                <a:gd name="T17" fmla="*/ 0 h 133"/>
                <a:gd name="T18" fmla="*/ 13 w 114"/>
                <a:gd name="T19" fmla="*/ 0 h 133"/>
                <a:gd name="T20" fmla="*/ 14 w 114"/>
                <a:gd name="T21" fmla="*/ 1 h 133"/>
                <a:gd name="T22" fmla="*/ 15 w 114"/>
                <a:gd name="T23" fmla="*/ 2 h 133"/>
                <a:gd name="T24" fmla="*/ 14 w 114"/>
                <a:gd name="T25" fmla="*/ 4 h 133"/>
                <a:gd name="T26" fmla="*/ 14 w 114"/>
                <a:gd name="T27" fmla="*/ 5 h 133"/>
                <a:gd name="T28" fmla="*/ 12 w 114"/>
                <a:gd name="T29" fmla="*/ 7 h 133"/>
                <a:gd name="T30" fmla="*/ 11 w 114"/>
                <a:gd name="T31" fmla="*/ 8 h 133"/>
                <a:gd name="T32" fmla="*/ 8 w 114"/>
                <a:gd name="T33" fmla="*/ 8 h 133"/>
                <a:gd name="T34" fmla="*/ 7 w 114"/>
                <a:gd name="T35" fmla="*/ 8 h 133"/>
                <a:gd name="T36" fmla="*/ 5 w 114"/>
                <a:gd name="T37" fmla="*/ 9 h 133"/>
                <a:gd name="T38" fmla="*/ 4 w 114"/>
                <a:gd name="T39" fmla="*/ 11 h 133"/>
                <a:gd name="T40" fmla="*/ 3 w 114"/>
                <a:gd name="T41" fmla="*/ 12 h 133"/>
                <a:gd name="T42" fmla="*/ 2 w 114"/>
                <a:gd name="T43" fmla="*/ 14 h 133"/>
                <a:gd name="T44" fmla="*/ 1 w 114"/>
                <a:gd name="T45" fmla="*/ 15 h 133"/>
                <a:gd name="T46" fmla="*/ 1 w 114"/>
                <a:gd name="T47" fmla="*/ 16 h 133"/>
                <a:gd name="T48" fmla="*/ 0 w 114"/>
                <a:gd name="T49" fmla="*/ 16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5" name="Freeform 691"/>
            <p:cNvSpPr/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4 w 70"/>
                <a:gd name="T1" fmla="*/ 21 h 163"/>
                <a:gd name="T2" fmla="*/ 3 w 70"/>
                <a:gd name="T3" fmla="*/ 19 h 163"/>
                <a:gd name="T4" fmla="*/ 2 w 70"/>
                <a:gd name="T5" fmla="*/ 16 h 163"/>
                <a:gd name="T6" fmla="*/ 1 w 70"/>
                <a:gd name="T7" fmla="*/ 13 h 163"/>
                <a:gd name="T8" fmla="*/ 0 w 70"/>
                <a:gd name="T9" fmla="*/ 10 h 163"/>
                <a:gd name="T10" fmla="*/ 0 w 70"/>
                <a:gd name="T11" fmla="*/ 7 h 163"/>
                <a:gd name="T12" fmla="*/ 1 w 70"/>
                <a:gd name="T13" fmla="*/ 5 h 163"/>
                <a:gd name="T14" fmla="*/ 2 w 70"/>
                <a:gd name="T15" fmla="*/ 3 h 163"/>
                <a:gd name="T16" fmla="*/ 4 w 70"/>
                <a:gd name="T17" fmla="*/ 1 h 163"/>
                <a:gd name="T18" fmla="*/ 6 w 70"/>
                <a:gd name="T19" fmla="*/ 0 h 163"/>
                <a:gd name="T20" fmla="*/ 7 w 70"/>
                <a:gd name="T21" fmla="*/ 1 h 163"/>
                <a:gd name="T22" fmla="*/ 8 w 70"/>
                <a:gd name="T23" fmla="*/ 2 h 163"/>
                <a:gd name="T24" fmla="*/ 9 w 70"/>
                <a:gd name="T25" fmla="*/ 3 h 163"/>
                <a:gd name="T26" fmla="*/ 9 w 70"/>
                <a:gd name="T27" fmla="*/ 5 h 163"/>
                <a:gd name="T28" fmla="*/ 9 w 70"/>
                <a:gd name="T29" fmla="*/ 6 h 163"/>
                <a:gd name="T30" fmla="*/ 8 w 70"/>
                <a:gd name="T31" fmla="*/ 8 h 163"/>
                <a:gd name="T32" fmla="*/ 6 w 70"/>
                <a:gd name="T33" fmla="*/ 10 h 163"/>
                <a:gd name="T34" fmla="*/ 5 w 70"/>
                <a:gd name="T35" fmla="*/ 13 h 163"/>
                <a:gd name="T36" fmla="*/ 4 w 70"/>
                <a:gd name="T37" fmla="*/ 16 h 163"/>
                <a:gd name="T38" fmla="*/ 4 w 70"/>
                <a:gd name="T39" fmla="*/ 19 h 163"/>
                <a:gd name="T40" fmla="*/ 4 w 70"/>
                <a:gd name="T41" fmla="*/ 2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6" name="Freeform 692"/>
            <p:cNvSpPr/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1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1 w 361"/>
                <a:gd name="T7" fmla="*/ 0 h 348"/>
                <a:gd name="T8" fmla="*/ 2 w 361"/>
                <a:gd name="T9" fmla="*/ 1 h 348"/>
                <a:gd name="T10" fmla="*/ 5 w 361"/>
                <a:gd name="T11" fmla="*/ 1 h 348"/>
                <a:gd name="T12" fmla="*/ 8 w 361"/>
                <a:gd name="T13" fmla="*/ 2 h 348"/>
                <a:gd name="T14" fmla="*/ 12 w 361"/>
                <a:gd name="T15" fmla="*/ 4 h 348"/>
                <a:gd name="T16" fmla="*/ 16 w 361"/>
                <a:gd name="T17" fmla="*/ 5 h 348"/>
                <a:gd name="T18" fmla="*/ 20 w 361"/>
                <a:gd name="T19" fmla="*/ 7 h 348"/>
                <a:gd name="T20" fmla="*/ 24 w 361"/>
                <a:gd name="T21" fmla="*/ 10 h 348"/>
                <a:gd name="T22" fmla="*/ 28 w 361"/>
                <a:gd name="T23" fmla="*/ 12 h 348"/>
                <a:gd name="T24" fmla="*/ 32 w 361"/>
                <a:gd name="T25" fmla="*/ 15 h 348"/>
                <a:gd name="T26" fmla="*/ 36 w 361"/>
                <a:gd name="T27" fmla="*/ 19 h 348"/>
                <a:gd name="T28" fmla="*/ 39 w 361"/>
                <a:gd name="T29" fmla="*/ 23 h 348"/>
                <a:gd name="T30" fmla="*/ 42 w 361"/>
                <a:gd name="T31" fmla="*/ 27 h 348"/>
                <a:gd name="T32" fmla="*/ 44 w 361"/>
                <a:gd name="T33" fmla="*/ 31 h 348"/>
                <a:gd name="T34" fmla="*/ 45 w 361"/>
                <a:gd name="T35" fmla="*/ 34 h 348"/>
                <a:gd name="T36" fmla="*/ 44 w 361"/>
                <a:gd name="T37" fmla="*/ 36 h 348"/>
                <a:gd name="T38" fmla="*/ 44 w 361"/>
                <a:gd name="T39" fmla="*/ 38 h 348"/>
                <a:gd name="T40" fmla="*/ 43 w 361"/>
                <a:gd name="T41" fmla="*/ 40 h 348"/>
                <a:gd name="T42" fmla="*/ 42 w 361"/>
                <a:gd name="T43" fmla="*/ 42 h 348"/>
                <a:gd name="T44" fmla="*/ 41 w 361"/>
                <a:gd name="T45" fmla="*/ 43 h 348"/>
                <a:gd name="T46" fmla="*/ 40 w 361"/>
                <a:gd name="T47" fmla="*/ 44 h 348"/>
                <a:gd name="T48" fmla="*/ 40 w 361"/>
                <a:gd name="T49" fmla="*/ 44 h 348"/>
                <a:gd name="T50" fmla="*/ 40 w 361"/>
                <a:gd name="T51" fmla="*/ 44 h 348"/>
                <a:gd name="T52" fmla="*/ 40 w 361"/>
                <a:gd name="T53" fmla="*/ 43 h 348"/>
                <a:gd name="T54" fmla="*/ 41 w 361"/>
                <a:gd name="T55" fmla="*/ 42 h 348"/>
                <a:gd name="T56" fmla="*/ 42 w 361"/>
                <a:gd name="T57" fmla="*/ 40 h 348"/>
                <a:gd name="T58" fmla="*/ 42 w 361"/>
                <a:gd name="T59" fmla="*/ 39 h 348"/>
                <a:gd name="T60" fmla="*/ 42 w 361"/>
                <a:gd name="T61" fmla="*/ 36 h 348"/>
                <a:gd name="T62" fmla="*/ 42 w 361"/>
                <a:gd name="T63" fmla="*/ 34 h 348"/>
                <a:gd name="T64" fmla="*/ 42 w 361"/>
                <a:gd name="T65" fmla="*/ 31 h 348"/>
                <a:gd name="T66" fmla="*/ 40 w 361"/>
                <a:gd name="T67" fmla="*/ 28 h 348"/>
                <a:gd name="T68" fmla="*/ 38 w 361"/>
                <a:gd name="T69" fmla="*/ 25 h 348"/>
                <a:gd name="T70" fmla="*/ 35 w 361"/>
                <a:gd name="T71" fmla="*/ 21 h 348"/>
                <a:gd name="T72" fmla="*/ 31 w 361"/>
                <a:gd name="T73" fmla="*/ 17 h 348"/>
                <a:gd name="T74" fmla="*/ 25 w 361"/>
                <a:gd name="T75" fmla="*/ 14 h 348"/>
                <a:gd name="T76" fmla="*/ 19 w 361"/>
                <a:gd name="T77" fmla="*/ 10 h 348"/>
                <a:gd name="T78" fmla="*/ 11 w 361"/>
                <a:gd name="T79" fmla="*/ 5 h 348"/>
                <a:gd name="T80" fmla="*/ 1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7" name="Freeform 693"/>
            <p:cNvSpPr/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4 w 126"/>
                <a:gd name="T1" fmla="*/ 0 h 343"/>
                <a:gd name="T2" fmla="*/ 2 w 126"/>
                <a:gd name="T3" fmla="*/ 3 h 343"/>
                <a:gd name="T4" fmla="*/ 1 w 126"/>
                <a:gd name="T5" fmla="*/ 8 h 343"/>
                <a:gd name="T6" fmla="*/ 0 w 126"/>
                <a:gd name="T7" fmla="*/ 15 h 343"/>
                <a:gd name="T8" fmla="*/ 1 w 126"/>
                <a:gd name="T9" fmla="*/ 21 h 343"/>
                <a:gd name="T10" fmla="*/ 3 w 126"/>
                <a:gd name="T11" fmla="*/ 28 h 343"/>
                <a:gd name="T12" fmla="*/ 6 w 126"/>
                <a:gd name="T13" fmla="*/ 34 h 343"/>
                <a:gd name="T14" fmla="*/ 10 w 126"/>
                <a:gd name="T15" fmla="*/ 39 h 343"/>
                <a:gd name="T16" fmla="*/ 16 w 126"/>
                <a:gd name="T17" fmla="*/ 42 h 343"/>
                <a:gd name="T18" fmla="*/ 16 w 126"/>
                <a:gd name="T19" fmla="*/ 42 h 343"/>
                <a:gd name="T20" fmla="*/ 15 w 126"/>
                <a:gd name="T21" fmla="*/ 41 h 343"/>
                <a:gd name="T22" fmla="*/ 13 w 126"/>
                <a:gd name="T23" fmla="*/ 40 h 343"/>
                <a:gd name="T24" fmla="*/ 11 w 126"/>
                <a:gd name="T25" fmla="*/ 38 h 343"/>
                <a:gd name="T26" fmla="*/ 9 w 126"/>
                <a:gd name="T27" fmla="*/ 36 h 343"/>
                <a:gd name="T28" fmla="*/ 7 w 126"/>
                <a:gd name="T29" fmla="*/ 33 h 343"/>
                <a:gd name="T30" fmla="*/ 6 w 126"/>
                <a:gd name="T31" fmla="*/ 30 h 343"/>
                <a:gd name="T32" fmla="*/ 4 w 126"/>
                <a:gd name="T33" fmla="*/ 27 h 343"/>
                <a:gd name="T34" fmla="*/ 3 w 126"/>
                <a:gd name="T35" fmla="*/ 22 h 343"/>
                <a:gd name="T36" fmla="*/ 2 w 126"/>
                <a:gd name="T37" fmla="*/ 18 h 343"/>
                <a:gd name="T38" fmla="*/ 2 w 126"/>
                <a:gd name="T39" fmla="*/ 13 h 343"/>
                <a:gd name="T40" fmla="*/ 2 w 126"/>
                <a:gd name="T41" fmla="*/ 9 h 343"/>
                <a:gd name="T42" fmla="*/ 3 w 126"/>
                <a:gd name="T43" fmla="*/ 5 h 343"/>
                <a:gd name="T44" fmla="*/ 3 w 126"/>
                <a:gd name="T45" fmla="*/ 2 h 343"/>
                <a:gd name="T46" fmla="*/ 3 w 126"/>
                <a:gd name="T47" fmla="*/ 0 h 343"/>
                <a:gd name="T48" fmla="*/ 4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8" name="Freeform 694"/>
            <p:cNvSpPr/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41 w 332"/>
                <a:gd name="T1" fmla="*/ 20 h 160"/>
                <a:gd name="T2" fmla="*/ 40 w 332"/>
                <a:gd name="T3" fmla="*/ 19 h 160"/>
                <a:gd name="T4" fmla="*/ 39 w 332"/>
                <a:gd name="T5" fmla="*/ 17 h 160"/>
                <a:gd name="T6" fmla="*/ 38 w 332"/>
                <a:gd name="T7" fmla="*/ 15 h 160"/>
                <a:gd name="T8" fmla="*/ 36 w 332"/>
                <a:gd name="T9" fmla="*/ 12 h 160"/>
                <a:gd name="T10" fmla="*/ 34 w 332"/>
                <a:gd name="T11" fmla="*/ 10 h 160"/>
                <a:gd name="T12" fmla="*/ 31 w 332"/>
                <a:gd name="T13" fmla="*/ 8 h 160"/>
                <a:gd name="T14" fmla="*/ 28 w 332"/>
                <a:gd name="T15" fmla="*/ 6 h 160"/>
                <a:gd name="T16" fmla="*/ 25 w 332"/>
                <a:gd name="T17" fmla="*/ 5 h 160"/>
                <a:gd name="T18" fmla="*/ 22 w 332"/>
                <a:gd name="T19" fmla="*/ 3 h 160"/>
                <a:gd name="T20" fmla="*/ 19 w 332"/>
                <a:gd name="T21" fmla="*/ 2 h 160"/>
                <a:gd name="T22" fmla="*/ 16 w 332"/>
                <a:gd name="T23" fmla="*/ 1 h 160"/>
                <a:gd name="T24" fmla="*/ 13 w 332"/>
                <a:gd name="T25" fmla="*/ 0 h 160"/>
                <a:gd name="T26" fmla="*/ 9 w 332"/>
                <a:gd name="T27" fmla="*/ 0 h 160"/>
                <a:gd name="T28" fmla="*/ 6 w 332"/>
                <a:gd name="T29" fmla="*/ 1 h 160"/>
                <a:gd name="T30" fmla="*/ 3 w 332"/>
                <a:gd name="T31" fmla="*/ 2 h 160"/>
                <a:gd name="T32" fmla="*/ 0 w 332"/>
                <a:gd name="T33" fmla="*/ 3 h 160"/>
                <a:gd name="T34" fmla="*/ 0 w 332"/>
                <a:gd name="T35" fmla="*/ 3 h 160"/>
                <a:gd name="T36" fmla="*/ 1 w 332"/>
                <a:gd name="T37" fmla="*/ 3 h 160"/>
                <a:gd name="T38" fmla="*/ 4 w 332"/>
                <a:gd name="T39" fmla="*/ 3 h 160"/>
                <a:gd name="T40" fmla="*/ 6 w 332"/>
                <a:gd name="T41" fmla="*/ 2 h 160"/>
                <a:gd name="T42" fmla="*/ 9 w 332"/>
                <a:gd name="T43" fmla="*/ 2 h 160"/>
                <a:gd name="T44" fmla="*/ 13 w 332"/>
                <a:gd name="T45" fmla="*/ 2 h 160"/>
                <a:gd name="T46" fmla="*/ 16 w 332"/>
                <a:gd name="T47" fmla="*/ 3 h 160"/>
                <a:gd name="T48" fmla="*/ 19 w 332"/>
                <a:gd name="T49" fmla="*/ 3 h 160"/>
                <a:gd name="T50" fmla="*/ 24 w 332"/>
                <a:gd name="T51" fmla="*/ 5 h 160"/>
                <a:gd name="T52" fmla="*/ 28 w 332"/>
                <a:gd name="T53" fmla="*/ 8 h 160"/>
                <a:gd name="T54" fmla="*/ 31 w 332"/>
                <a:gd name="T55" fmla="*/ 11 h 160"/>
                <a:gd name="T56" fmla="*/ 35 w 332"/>
                <a:gd name="T57" fmla="*/ 13 h 160"/>
                <a:gd name="T58" fmla="*/ 37 w 332"/>
                <a:gd name="T59" fmla="*/ 16 h 160"/>
                <a:gd name="T60" fmla="*/ 39 w 332"/>
                <a:gd name="T61" fmla="*/ 18 h 160"/>
                <a:gd name="T62" fmla="*/ 41 w 332"/>
                <a:gd name="T63" fmla="*/ 20 h 160"/>
                <a:gd name="T64" fmla="*/ 41 w 332"/>
                <a:gd name="T65" fmla="*/ 2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49" name="Freeform 695"/>
            <p:cNvSpPr/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41 w 373"/>
                <a:gd name="T1" fmla="*/ 167 h 1340"/>
                <a:gd name="T2" fmla="*/ 30 w 373"/>
                <a:gd name="T3" fmla="*/ 166 h 1340"/>
                <a:gd name="T4" fmla="*/ 20 w 373"/>
                <a:gd name="T5" fmla="*/ 163 h 1340"/>
                <a:gd name="T6" fmla="*/ 12 w 373"/>
                <a:gd name="T7" fmla="*/ 159 h 1340"/>
                <a:gd name="T8" fmla="*/ 6 w 373"/>
                <a:gd name="T9" fmla="*/ 152 h 1340"/>
                <a:gd name="T10" fmla="*/ 5 w 373"/>
                <a:gd name="T11" fmla="*/ 142 h 1340"/>
                <a:gd name="T12" fmla="*/ 8 w 373"/>
                <a:gd name="T13" fmla="*/ 128 h 1340"/>
                <a:gd name="T14" fmla="*/ 17 w 373"/>
                <a:gd name="T15" fmla="*/ 109 h 1340"/>
                <a:gd name="T16" fmla="*/ 31 w 373"/>
                <a:gd name="T17" fmla="*/ 88 h 1340"/>
                <a:gd name="T18" fmla="*/ 39 w 373"/>
                <a:gd name="T19" fmla="*/ 70 h 1340"/>
                <a:gd name="T20" fmla="*/ 44 w 373"/>
                <a:gd name="T21" fmla="*/ 54 h 1340"/>
                <a:gd name="T22" fmla="*/ 46 w 373"/>
                <a:gd name="T23" fmla="*/ 39 h 1340"/>
                <a:gd name="T24" fmla="*/ 44 w 373"/>
                <a:gd name="T25" fmla="*/ 27 h 1340"/>
                <a:gd name="T26" fmla="*/ 40 w 373"/>
                <a:gd name="T27" fmla="*/ 17 h 1340"/>
                <a:gd name="T28" fmla="*/ 34 w 373"/>
                <a:gd name="T29" fmla="*/ 9 h 1340"/>
                <a:gd name="T30" fmla="*/ 27 w 373"/>
                <a:gd name="T31" fmla="*/ 3 h 1340"/>
                <a:gd name="T32" fmla="*/ 20 w 373"/>
                <a:gd name="T33" fmla="*/ 1 h 1340"/>
                <a:gd name="T34" fmla="*/ 14 w 373"/>
                <a:gd name="T35" fmla="*/ 1 h 1340"/>
                <a:gd name="T36" fmla="*/ 10 w 373"/>
                <a:gd name="T37" fmla="*/ 2 h 1340"/>
                <a:gd name="T38" fmla="*/ 7 w 373"/>
                <a:gd name="T39" fmla="*/ 5 h 1340"/>
                <a:gd name="T40" fmla="*/ 4 w 373"/>
                <a:gd name="T41" fmla="*/ 8 h 1340"/>
                <a:gd name="T42" fmla="*/ 2 w 373"/>
                <a:gd name="T43" fmla="*/ 11 h 1340"/>
                <a:gd name="T44" fmla="*/ 0 w 373"/>
                <a:gd name="T45" fmla="*/ 14 h 1340"/>
                <a:gd name="T46" fmla="*/ 0 w 373"/>
                <a:gd name="T47" fmla="*/ 16 h 1340"/>
                <a:gd name="T48" fmla="*/ 0 w 373"/>
                <a:gd name="T49" fmla="*/ 16 h 1340"/>
                <a:gd name="T50" fmla="*/ 1 w 373"/>
                <a:gd name="T51" fmla="*/ 14 h 1340"/>
                <a:gd name="T52" fmla="*/ 2 w 373"/>
                <a:gd name="T53" fmla="*/ 12 h 1340"/>
                <a:gd name="T54" fmla="*/ 5 w 373"/>
                <a:gd name="T55" fmla="*/ 10 h 1340"/>
                <a:gd name="T56" fmla="*/ 8 w 373"/>
                <a:gd name="T57" fmla="*/ 7 h 1340"/>
                <a:gd name="T58" fmla="*/ 12 w 373"/>
                <a:gd name="T59" fmla="*/ 5 h 1340"/>
                <a:gd name="T60" fmla="*/ 16 w 373"/>
                <a:gd name="T61" fmla="*/ 4 h 1340"/>
                <a:gd name="T62" fmla="*/ 21 w 373"/>
                <a:gd name="T63" fmla="*/ 4 h 1340"/>
                <a:gd name="T64" fmla="*/ 26 w 373"/>
                <a:gd name="T65" fmla="*/ 6 h 1340"/>
                <a:gd name="T66" fmla="*/ 31 w 373"/>
                <a:gd name="T67" fmla="*/ 9 h 1340"/>
                <a:gd name="T68" fmla="*/ 36 w 373"/>
                <a:gd name="T69" fmla="*/ 15 h 1340"/>
                <a:gd name="T70" fmla="*/ 40 w 373"/>
                <a:gd name="T71" fmla="*/ 22 h 1340"/>
                <a:gd name="T72" fmla="*/ 43 w 373"/>
                <a:gd name="T73" fmla="*/ 30 h 1340"/>
                <a:gd name="T74" fmla="*/ 45 w 373"/>
                <a:gd name="T75" fmla="*/ 40 h 1340"/>
                <a:gd name="T76" fmla="*/ 44 w 373"/>
                <a:gd name="T77" fmla="*/ 51 h 1340"/>
                <a:gd name="T78" fmla="*/ 40 w 373"/>
                <a:gd name="T79" fmla="*/ 63 h 1340"/>
                <a:gd name="T80" fmla="*/ 33 w 373"/>
                <a:gd name="T81" fmla="*/ 77 h 1340"/>
                <a:gd name="T82" fmla="*/ 25 w 373"/>
                <a:gd name="T83" fmla="*/ 90 h 1340"/>
                <a:gd name="T84" fmla="*/ 18 w 373"/>
                <a:gd name="T85" fmla="*/ 102 h 1340"/>
                <a:gd name="T86" fmla="*/ 11 w 373"/>
                <a:gd name="T87" fmla="*/ 113 h 1340"/>
                <a:gd name="T88" fmla="*/ 6 w 373"/>
                <a:gd name="T89" fmla="*/ 123 h 1340"/>
                <a:gd name="T90" fmla="*/ 2 w 373"/>
                <a:gd name="T91" fmla="*/ 133 h 1340"/>
                <a:gd name="T92" fmla="*/ 0 w 373"/>
                <a:gd name="T93" fmla="*/ 142 h 1340"/>
                <a:gd name="T94" fmla="*/ 2 w 373"/>
                <a:gd name="T95" fmla="*/ 150 h 1340"/>
                <a:gd name="T96" fmla="*/ 7 w 373"/>
                <a:gd name="T97" fmla="*/ 157 h 1340"/>
                <a:gd name="T98" fmla="*/ 13 w 373"/>
                <a:gd name="T99" fmla="*/ 162 h 1340"/>
                <a:gd name="T100" fmla="*/ 19 w 373"/>
                <a:gd name="T101" fmla="*/ 165 h 1340"/>
                <a:gd name="T102" fmla="*/ 26 w 373"/>
                <a:gd name="T103" fmla="*/ 167 h 1340"/>
                <a:gd name="T104" fmla="*/ 33 w 373"/>
                <a:gd name="T105" fmla="*/ 168 h 1340"/>
                <a:gd name="T106" fmla="*/ 39 w 373"/>
                <a:gd name="T107" fmla="*/ 168 h 1340"/>
                <a:gd name="T108" fmla="*/ 43 w 373"/>
                <a:gd name="T109" fmla="*/ 168 h 1340"/>
                <a:gd name="T110" fmla="*/ 46 w 373"/>
                <a:gd name="T111" fmla="*/ 167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50" name="Freeform 696"/>
            <p:cNvSpPr/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3 w 110"/>
                <a:gd name="T1" fmla="*/ 8 h 123"/>
                <a:gd name="T2" fmla="*/ 14 w 110"/>
                <a:gd name="T3" fmla="*/ 7 h 123"/>
                <a:gd name="T4" fmla="*/ 14 w 110"/>
                <a:gd name="T5" fmla="*/ 6 h 123"/>
                <a:gd name="T6" fmla="*/ 14 w 110"/>
                <a:gd name="T7" fmla="*/ 5 h 123"/>
                <a:gd name="T8" fmla="*/ 14 w 110"/>
                <a:gd name="T9" fmla="*/ 4 h 123"/>
                <a:gd name="T10" fmla="*/ 13 w 110"/>
                <a:gd name="T11" fmla="*/ 4 h 123"/>
                <a:gd name="T12" fmla="*/ 12 w 110"/>
                <a:gd name="T13" fmla="*/ 3 h 123"/>
                <a:gd name="T14" fmla="*/ 11 w 110"/>
                <a:gd name="T15" fmla="*/ 3 h 123"/>
                <a:gd name="T16" fmla="*/ 10 w 110"/>
                <a:gd name="T17" fmla="*/ 3 h 123"/>
                <a:gd name="T18" fmla="*/ 10 w 110"/>
                <a:gd name="T19" fmla="*/ 2 h 123"/>
                <a:gd name="T20" fmla="*/ 9 w 110"/>
                <a:gd name="T21" fmla="*/ 1 h 123"/>
                <a:gd name="T22" fmla="*/ 8 w 110"/>
                <a:gd name="T23" fmla="*/ 1 h 123"/>
                <a:gd name="T24" fmla="*/ 7 w 110"/>
                <a:gd name="T25" fmla="*/ 0 h 123"/>
                <a:gd name="T26" fmla="*/ 6 w 110"/>
                <a:gd name="T27" fmla="*/ 1 h 123"/>
                <a:gd name="T28" fmla="*/ 6 w 110"/>
                <a:gd name="T29" fmla="*/ 1 h 123"/>
                <a:gd name="T30" fmla="*/ 5 w 110"/>
                <a:gd name="T31" fmla="*/ 2 h 123"/>
                <a:gd name="T32" fmla="*/ 5 w 110"/>
                <a:gd name="T33" fmla="*/ 3 h 123"/>
                <a:gd name="T34" fmla="*/ 4 w 110"/>
                <a:gd name="T35" fmla="*/ 3 h 123"/>
                <a:gd name="T36" fmla="*/ 3 w 110"/>
                <a:gd name="T37" fmla="*/ 3 h 123"/>
                <a:gd name="T38" fmla="*/ 2 w 110"/>
                <a:gd name="T39" fmla="*/ 3 h 123"/>
                <a:gd name="T40" fmla="*/ 1 w 110"/>
                <a:gd name="T41" fmla="*/ 4 h 123"/>
                <a:gd name="T42" fmla="*/ 1 w 110"/>
                <a:gd name="T43" fmla="*/ 5 h 123"/>
                <a:gd name="T44" fmla="*/ 1 w 110"/>
                <a:gd name="T45" fmla="*/ 6 h 123"/>
                <a:gd name="T46" fmla="*/ 1 w 110"/>
                <a:gd name="T47" fmla="*/ 7 h 123"/>
                <a:gd name="T48" fmla="*/ 2 w 110"/>
                <a:gd name="T49" fmla="*/ 8 h 123"/>
                <a:gd name="T50" fmla="*/ 1 w 110"/>
                <a:gd name="T51" fmla="*/ 9 h 123"/>
                <a:gd name="T52" fmla="*/ 0 w 110"/>
                <a:gd name="T53" fmla="*/ 10 h 123"/>
                <a:gd name="T54" fmla="*/ 0 w 110"/>
                <a:gd name="T55" fmla="*/ 11 h 123"/>
                <a:gd name="T56" fmla="*/ 1 w 110"/>
                <a:gd name="T57" fmla="*/ 12 h 123"/>
                <a:gd name="T58" fmla="*/ 1 w 110"/>
                <a:gd name="T59" fmla="*/ 13 h 123"/>
                <a:gd name="T60" fmla="*/ 2 w 110"/>
                <a:gd name="T61" fmla="*/ 13 h 123"/>
                <a:gd name="T62" fmla="*/ 3 w 110"/>
                <a:gd name="T63" fmla="*/ 13 h 123"/>
                <a:gd name="T64" fmla="*/ 5 w 110"/>
                <a:gd name="T65" fmla="*/ 13 h 123"/>
                <a:gd name="T66" fmla="*/ 5 w 110"/>
                <a:gd name="T67" fmla="*/ 14 h 123"/>
                <a:gd name="T68" fmla="*/ 5 w 110"/>
                <a:gd name="T69" fmla="*/ 15 h 123"/>
                <a:gd name="T70" fmla="*/ 6 w 110"/>
                <a:gd name="T71" fmla="*/ 16 h 123"/>
                <a:gd name="T72" fmla="*/ 7 w 110"/>
                <a:gd name="T73" fmla="*/ 16 h 123"/>
                <a:gd name="T74" fmla="*/ 8 w 110"/>
                <a:gd name="T75" fmla="*/ 16 h 123"/>
                <a:gd name="T76" fmla="*/ 9 w 110"/>
                <a:gd name="T77" fmla="*/ 15 h 123"/>
                <a:gd name="T78" fmla="*/ 10 w 110"/>
                <a:gd name="T79" fmla="*/ 14 h 123"/>
                <a:gd name="T80" fmla="*/ 10 w 110"/>
                <a:gd name="T81" fmla="*/ 13 h 123"/>
                <a:gd name="T82" fmla="*/ 11 w 110"/>
                <a:gd name="T83" fmla="*/ 13 h 123"/>
                <a:gd name="T84" fmla="*/ 12 w 110"/>
                <a:gd name="T85" fmla="*/ 13 h 123"/>
                <a:gd name="T86" fmla="*/ 13 w 110"/>
                <a:gd name="T87" fmla="*/ 13 h 123"/>
                <a:gd name="T88" fmla="*/ 14 w 110"/>
                <a:gd name="T89" fmla="*/ 12 h 123"/>
                <a:gd name="T90" fmla="*/ 14 w 110"/>
                <a:gd name="T91" fmla="*/ 11 h 123"/>
                <a:gd name="T92" fmla="*/ 14 w 110"/>
                <a:gd name="T93" fmla="*/ 10 h 123"/>
                <a:gd name="T94" fmla="*/ 14 w 110"/>
                <a:gd name="T95" fmla="*/ 9 h 123"/>
                <a:gd name="T96" fmla="*/ 13 w 110"/>
                <a:gd name="T97" fmla="*/ 8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51" name="Freeform 697"/>
            <p:cNvSpPr/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2 w 31"/>
                <a:gd name="T1" fmla="*/ 4 h 33"/>
                <a:gd name="T2" fmla="*/ 2 w 31"/>
                <a:gd name="T3" fmla="*/ 4 h 33"/>
                <a:gd name="T4" fmla="*/ 1 w 31"/>
                <a:gd name="T5" fmla="*/ 3 h 33"/>
                <a:gd name="T6" fmla="*/ 1 w 31"/>
                <a:gd name="T7" fmla="*/ 3 h 33"/>
                <a:gd name="T8" fmla="*/ 0 w 31"/>
                <a:gd name="T9" fmla="*/ 2 h 33"/>
                <a:gd name="T10" fmla="*/ 1 w 31"/>
                <a:gd name="T11" fmla="*/ 1 h 33"/>
                <a:gd name="T12" fmla="*/ 1 w 31"/>
                <a:gd name="T13" fmla="*/ 0 h 33"/>
                <a:gd name="T14" fmla="*/ 2 w 31"/>
                <a:gd name="T15" fmla="*/ 0 h 33"/>
                <a:gd name="T16" fmla="*/ 2 w 31"/>
                <a:gd name="T17" fmla="*/ 0 h 33"/>
                <a:gd name="T18" fmla="*/ 3 w 31"/>
                <a:gd name="T19" fmla="*/ 0 h 33"/>
                <a:gd name="T20" fmla="*/ 4 w 31"/>
                <a:gd name="T21" fmla="*/ 0 h 33"/>
                <a:gd name="T22" fmla="*/ 4 w 31"/>
                <a:gd name="T23" fmla="*/ 1 h 33"/>
                <a:gd name="T24" fmla="*/ 4 w 31"/>
                <a:gd name="T25" fmla="*/ 2 h 33"/>
                <a:gd name="T26" fmla="*/ 4 w 31"/>
                <a:gd name="T27" fmla="*/ 3 h 33"/>
                <a:gd name="T28" fmla="*/ 4 w 31"/>
                <a:gd name="T29" fmla="*/ 3 h 33"/>
                <a:gd name="T30" fmla="*/ 3 w 31"/>
                <a:gd name="T31" fmla="*/ 4 h 33"/>
                <a:gd name="T32" fmla="*/ 2 w 31"/>
                <a:gd name="T33" fmla="*/ 4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52" name="Freeform 698"/>
            <p:cNvSpPr/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3 w 111"/>
                <a:gd name="T1" fmla="*/ 8 h 122"/>
                <a:gd name="T2" fmla="*/ 14 w 111"/>
                <a:gd name="T3" fmla="*/ 7 h 122"/>
                <a:gd name="T4" fmla="*/ 14 w 111"/>
                <a:gd name="T5" fmla="*/ 6 h 122"/>
                <a:gd name="T6" fmla="*/ 14 w 111"/>
                <a:gd name="T7" fmla="*/ 5 h 122"/>
                <a:gd name="T8" fmla="*/ 14 w 111"/>
                <a:gd name="T9" fmla="*/ 4 h 122"/>
                <a:gd name="T10" fmla="*/ 13 w 111"/>
                <a:gd name="T11" fmla="*/ 3 h 122"/>
                <a:gd name="T12" fmla="*/ 12 w 111"/>
                <a:gd name="T13" fmla="*/ 3 h 122"/>
                <a:gd name="T14" fmla="*/ 11 w 111"/>
                <a:gd name="T15" fmla="*/ 3 h 122"/>
                <a:gd name="T16" fmla="*/ 10 w 111"/>
                <a:gd name="T17" fmla="*/ 3 h 122"/>
                <a:gd name="T18" fmla="*/ 10 w 111"/>
                <a:gd name="T19" fmla="*/ 2 h 122"/>
                <a:gd name="T20" fmla="*/ 9 w 111"/>
                <a:gd name="T21" fmla="*/ 1 h 122"/>
                <a:gd name="T22" fmla="*/ 8 w 111"/>
                <a:gd name="T23" fmla="*/ 1 h 122"/>
                <a:gd name="T24" fmla="*/ 7 w 111"/>
                <a:gd name="T25" fmla="*/ 0 h 122"/>
                <a:gd name="T26" fmla="*/ 6 w 111"/>
                <a:gd name="T27" fmla="*/ 1 h 122"/>
                <a:gd name="T28" fmla="*/ 6 w 111"/>
                <a:gd name="T29" fmla="*/ 1 h 122"/>
                <a:gd name="T30" fmla="*/ 5 w 111"/>
                <a:gd name="T31" fmla="*/ 2 h 122"/>
                <a:gd name="T32" fmla="*/ 5 w 111"/>
                <a:gd name="T33" fmla="*/ 3 h 122"/>
                <a:gd name="T34" fmla="*/ 4 w 111"/>
                <a:gd name="T35" fmla="*/ 3 h 122"/>
                <a:gd name="T36" fmla="*/ 3 w 111"/>
                <a:gd name="T37" fmla="*/ 3 h 122"/>
                <a:gd name="T38" fmla="*/ 2 w 111"/>
                <a:gd name="T39" fmla="*/ 3 h 122"/>
                <a:gd name="T40" fmla="*/ 1 w 111"/>
                <a:gd name="T41" fmla="*/ 4 h 122"/>
                <a:gd name="T42" fmla="*/ 1 w 111"/>
                <a:gd name="T43" fmla="*/ 5 h 122"/>
                <a:gd name="T44" fmla="*/ 1 w 111"/>
                <a:gd name="T45" fmla="*/ 6 h 122"/>
                <a:gd name="T46" fmla="*/ 1 w 111"/>
                <a:gd name="T47" fmla="*/ 7 h 122"/>
                <a:gd name="T48" fmla="*/ 2 w 111"/>
                <a:gd name="T49" fmla="*/ 8 h 122"/>
                <a:gd name="T50" fmla="*/ 1 w 111"/>
                <a:gd name="T51" fmla="*/ 9 h 122"/>
                <a:gd name="T52" fmla="*/ 1 w 111"/>
                <a:gd name="T53" fmla="*/ 10 h 122"/>
                <a:gd name="T54" fmla="*/ 0 w 111"/>
                <a:gd name="T55" fmla="*/ 11 h 122"/>
                <a:gd name="T56" fmla="*/ 1 w 111"/>
                <a:gd name="T57" fmla="*/ 12 h 122"/>
                <a:gd name="T58" fmla="*/ 1 w 111"/>
                <a:gd name="T59" fmla="*/ 13 h 122"/>
                <a:gd name="T60" fmla="*/ 2 w 111"/>
                <a:gd name="T61" fmla="*/ 13 h 122"/>
                <a:gd name="T62" fmla="*/ 3 w 111"/>
                <a:gd name="T63" fmla="*/ 13 h 122"/>
                <a:gd name="T64" fmla="*/ 5 w 111"/>
                <a:gd name="T65" fmla="*/ 13 h 122"/>
                <a:gd name="T66" fmla="*/ 5 w 111"/>
                <a:gd name="T67" fmla="*/ 14 h 122"/>
                <a:gd name="T68" fmla="*/ 5 w 111"/>
                <a:gd name="T69" fmla="*/ 15 h 122"/>
                <a:gd name="T70" fmla="*/ 6 w 111"/>
                <a:gd name="T71" fmla="*/ 15 h 122"/>
                <a:gd name="T72" fmla="*/ 7 w 111"/>
                <a:gd name="T73" fmla="*/ 16 h 122"/>
                <a:gd name="T74" fmla="*/ 8 w 111"/>
                <a:gd name="T75" fmla="*/ 15 h 122"/>
                <a:gd name="T76" fmla="*/ 9 w 111"/>
                <a:gd name="T77" fmla="*/ 15 h 122"/>
                <a:gd name="T78" fmla="*/ 10 w 111"/>
                <a:gd name="T79" fmla="*/ 14 h 122"/>
                <a:gd name="T80" fmla="*/ 10 w 111"/>
                <a:gd name="T81" fmla="*/ 13 h 122"/>
                <a:gd name="T82" fmla="*/ 11 w 111"/>
                <a:gd name="T83" fmla="*/ 13 h 122"/>
                <a:gd name="T84" fmla="*/ 12 w 111"/>
                <a:gd name="T85" fmla="*/ 13 h 122"/>
                <a:gd name="T86" fmla="*/ 13 w 111"/>
                <a:gd name="T87" fmla="*/ 13 h 122"/>
                <a:gd name="T88" fmla="*/ 14 w 111"/>
                <a:gd name="T89" fmla="*/ 12 h 122"/>
                <a:gd name="T90" fmla="*/ 14 w 111"/>
                <a:gd name="T91" fmla="*/ 11 h 122"/>
                <a:gd name="T92" fmla="*/ 14 w 111"/>
                <a:gd name="T93" fmla="*/ 10 h 122"/>
                <a:gd name="T94" fmla="*/ 14 w 111"/>
                <a:gd name="T95" fmla="*/ 9 h 122"/>
                <a:gd name="T96" fmla="*/ 13 w 111"/>
                <a:gd name="T97" fmla="*/ 8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53" name="Freeform 699"/>
            <p:cNvSpPr/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2 w 32"/>
                <a:gd name="T1" fmla="*/ 4 h 32"/>
                <a:gd name="T2" fmla="*/ 2 w 32"/>
                <a:gd name="T3" fmla="*/ 4 h 32"/>
                <a:gd name="T4" fmla="*/ 1 w 32"/>
                <a:gd name="T5" fmla="*/ 4 h 32"/>
                <a:gd name="T6" fmla="*/ 1 w 32"/>
                <a:gd name="T7" fmla="*/ 3 h 32"/>
                <a:gd name="T8" fmla="*/ 0 w 32"/>
                <a:gd name="T9" fmla="*/ 2 h 32"/>
                <a:gd name="T10" fmla="*/ 1 w 32"/>
                <a:gd name="T11" fmla="*/ 2 h 32"/>
                <a:gd name="T12" fmla="*/ 1 w 32"/>
                <a:gd name="T13" fmla="*/ 1 h 32"/>
                <a:gd name="T14" fmla="*/ 2 w 32"/>
                <a:gd name="T15" fmla="*/ 1 h 32"/>
                <a:gd name="T16" fmla="*/ 2 w 32"/>
                <a:gd name="T17" fmla="*/ 0 h 32"/>
                <a:gd name="T18" fmla="*/ 3 w 32"/>
                <a:gd name="T19" fmla="*/ 1 h 32"/>
                <a:gd name="T20" fmla="*/ 4 w 32"/>
                <a:gd name="T21" fmla="*/ 1 h 32"/>
                <a:gd name="T22" fmla="*/ 4 w 32"/>
                <a:gd name="T23" fmla="*/ 2 h 32"/>
                <a:gd name="T24" fmla="*/ 4 w 32"/>
                <a:gd name="T25" fmla="*/ 2 h 32"/>
                <a:gd name="T26" fmla="*/ 4 w 32"/>
                <a:gd name="T27" fmla="*/ 3 h 32"/>
                <a:gd name="T28" fmla="*/ 4 w 32"/>
                <a:gd name="T29" fmla="*/ 4 h 32"/>
                <a:gd name="T30" fmla="*/ 3 w 32"/>
                <a:gd name="T31" fmla="*/ 4 h 32"/>
                <a:gd name="T32" fmla="*/ 2 w 32"/>
                <a:gd name="T33" fmla="*/ 4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54" name="Freeform 700"/>
            <p:cNvSpPr/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7 w 136"/>
                <a:gd name="T1" fmla="*/ 8 h 149"/>
                <a:gd name="T2" fmla="*/ 17 w 136"/>
                <a:gd name="T3" fmla="*/ 5 h 149"/>
                <a:gd name="T4" fmla="*/ 17 w 136"/>
                <a:gd name="T5" fmla="*/ 4 h 149"/>
                <a:gd name="T6" fmla="*/ 16 w 136"/>
                <a:gd name="T7" fmla="*/ 3 h 149"/>
                <a:gd name="T8" fmla="*/ 14 w 136"/>
                <a:gd name="T9" fmla="*/ 3 h 149"/>
                <a:gd name="T10" fmla="*/ 13 w 136"/>
                <a:gd name="T11" fmla="*/ 3 h 149"/>
                <a:gd name="T12" fmla="*/ 12 w 136"/>
                <a:gd name="T13" fmla="*/ 2 h 149"/>
                <a:gd name="T14" fmla="*/ 10 w 136"/>
                <a:gd name="T15" fmla="*/ 0 h 149"/>
                <a:gd name="T16" fmla="*/ 8 w 136"/>
                <a:gd name="T17" fmla="*/ 0 h 149"/>
                <a:gd name="T18" fmla="*/ 6 w 136"/>
                <a:gd name="T19" fmla="*/ 2 h 149"/>
                <a:gd name="T20" fmla="*/ 5 w 136"/>
                <a:gd name="T21" fmla="*/ 3 h 149"/>
                <a:gd name="T22" fmla="*/ 4 w 136"/>
                <a:gd name="T23" fmla="*/ 3 h 149"/>
                <a:gd name="T24" fmla="*/ 2 w 136"/>
                <a:gd name="T25" fmla="*/ 3 h 149"/>
                <a:gd name="T26" fmla="*/ 1 w 136"/>
                <a:gd name="T27" fmla="*/ 4 h 149"/>
                <a:gd name="T28" fmla="*/ 0 w 136"/>
                <a:gd name="T29" fmla="*/ 5 h 149"/>
                <a:gd name="T30" fmla="*/ 1 w 136"/>
                <a:gd name="T31" fmla="*/ 8 h 149"/>
                <a:gd name="T32" fmla="*/ 1 w 136"/>
                <a:gd name="T33" fmla="*/ 10 h 149"/>
                <a:gd name="T34" fmla="*/ 0 w 136"/>
                <a:gd name="T35" fmla="*/ 12 h 149"/>
                <a:gd name="T36" fmla="*/ 1 w 136"/>
                <a:gd name="T37" fmla="*/ 14 h 149"/>
                <a:gd name="T38" fmla="*/ 2 w 136"/>
                <a:gd name="T39" fmla="*/ 15 h 149"/>
                <a:gd name="T40" fmla="*/ 4 w 136"/>
                <a:gd name="T41" fmla="*/ 15 h 149"/>
                <a:gd name="T42" fmla="*/ 5 w 136"/>
                <a:gd name="T43" fmla="*/ 15 h 149"/>
                <a:gd name="T44" fmla="*/ 6 w 136"/>
                <a:gd name="T45" fmla="*/ 16 h 149"/>
                <a:gd name="T46" fmla="*/ 8 w 136"/>
                <a:gd name="T47" fmla="*/ 18 h 149"/>
                <a:gd name="T48" fmla="*/ 10 w 136"/>
                <a:gd name="T49" fmla="*/ 18 h 149"/>
                <a:gd name="T50" fmla="*/ 12 w 136"/>
                <a:gd name="T51" fmla="*/ 16 h 149"/>
                <a:gd name="T52" fmla="*/ 13 w 136"/>
                <a:gd name="T53" fmla="*/ 15 h 149"/>
                <a:gd name="T54" fmla="*/ 14 w 136"/>
                <a:gd name="T55" fmla="*/ 15 h 149"/>
                <a:gd name="T56" fmla="*/ 15 w 136"/>
                <a:gd name="T57" fmla="*/ 15 h 149"/>
                <a:gd name="T58" fmla="*/ 16 w 136"/>
                <a:gd name="T59" fmla="*/ 14 h 149"/>
                <a:gd name="T60" fmla="*/ 17 w 136"/>
                <a:gd name="T61" fmla="*/ 12 h 149"/>
                <a:gd name="T62" fmla="*/ 17 w 136"/>
                <a:gd name="T63" fmla="*/ 1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55" name="Freeform 701"/>
            <p:cNvSpPr/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3 w 39"/>
                <a:gd name="T1" fmla="*/ 5 h 40"/>
                <a:gd name="T2" fmla="*/ 2 w 39"/>
                <a:gd name="T3" fmla="*/ 5 h 40"/>
                <a:gd name="T4" fmla="*/ 1 w 39"/>
                <a:gd name="T5" fmla="*/ 5 h 40"/>
                <a:gd name="T6" fmla="*/ 1 w 39"/>
                <a:gd name="T7" fmla="*/ 4 h 40"/>
                <a:gd name="T8" fmla="*/ 0 w 39"/>
                <a:gd name="T9" fmla="*/ 3 h 40"/>
                <a:gd name="T10" fmla="*/ 1 w 39"/>
                <a:gd name="T11" fmla="*/ 2 h 40"/>
                <a:gd name="T12" fmla="*/ 1 w 39"/>
                <a:gd name="T13" fmla="*/ 1 h 40"/>
                <a:gd name="T14" fmla="*/ 2 w 39"/>
                <a:gd name="T15" fmla="*/ 1 h 40"/>
                <a:gd name="T16" fmla="*/ 3 w 39"/>
                <a:gd name="T17" fmla="*/ 0 h 40"/>
                <a:gd name="T18" fmla="*/ 4 w 39"/>
                <a:gd name="T19" fmla="*/ 1 h 40"/>
                <a:gd name="T20" fmla="*/ 5 w 39"/>
                <a:gd name="T21" fmla="*/ 1 h 40"/>
                <a:gd name="T22" fmla="*/ 5 w 39"/>
                <a:gd name="T23" fmla="*/ 2 h 40"/>
                <a:gd name="T24" fmla="*/ 5 w 39"/>
                <a:gd name="T25" fmla="*/ 3 h 40"/>
                <a:gd name="T26" fmla="*/ 5 w 39"/>
                <a:gd name="T27" fmla="*/ 4 h 40"/>
                <a:gd name="T28" fmla="*/ 5 w 39"/>
                <a:gd name="T29" fmla="*/ 5 h 40"/>
                <a:gd name="T30" fmla="*/ 4 w 39"/>
                <a:gd name="T31" fmla="*/ 5 h 40"/>
                <a:gd name="T32" fmla="*/ 3 w 39"/>
                <a:gd name="T33" fmla="*/ 5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56" name="Freeform 702"/>
            <p:cNvSpPr/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22 h 181"/>
                <a:gd name="T2" fmla="*/ 3 w 129"/>
                <a:gd name="T3" fmla="*/ 21 h 181"/>
                <a:gd name="T4" fmla="*/ 6 w 129"/>
                <a:gd name="T5" fmla="*/ 19 h 181"/>
                <a:gd name="T6" fmla="*/ 9 w 129"/>
                <a:gd name="T7" fmla="*/ 17 h 181"/>
                <a:gd name="T8" fmla="*/ 12 w 129"/>
                <a:gd name="T9" fmla="*/ 15 h 181"/>
                <a:gd name="T10" fmla="*/ 14 w 129"/>
                <a:gd name="T11" fmla="*/ 12 h 181"/>
                <a:gd name="T12" fmla="*/ 15 w 129"/>
                <a:gd name="T13" fmla="*/ 9 h 181"/>
                <a:gd name="T14" fmla="*/ 16 w 129"/>
                <a:gd name="T15" fmla="*/ 6 h 181"/>
                <a:gd name="T16" fmla="*/ 15 w 129"/>
                <a:gd name="T17" fmla="*/ 3 h 181"/>
                <a:gd name="T18" fmla="*/ 14 w 129"/>
                <a:gd name="T19" fmla="*/ 1 h 181"/>
                <a:gd name="T20" fmla="*/ 12 w 129"/>
                <a:gd name="T21" fmla="*/ 0 h 181"/>
                <a:gd name="T22" fmla="*/ 10 w 129"/>
                <a:gd name="T23" fmla="*/ 0 h 181"/>
                <a:gd name="T24" fmla="*/ 9 w 129"/>
                <a:gd name="T25" fmla="*/ 1 h 181"/>
                <a:gd name="T26" fmla="*/ 7 w 129"/>
                <a:gd name="T27" fmla="*/ 2 h 181"/>
                <a:gd name="T28" fmla="*/ 6 w 129"/>
                <a:gd name="T29" fmla="*/ 4 h 181"/>
                <a:gd name="T30" fmla="*/ 6 w 129"/>
                <a:gd name="T31" fmla="*/ 7 h 181"/>
                <a:gd name="T32" fmla="*/ 6 w 129"/>
                <a:gd name="T33" fmla="*/ 9 h 181"/>
                <a:gd name="T34" fmla="*/ 6 w 129"/>
                <a:gd name="T35" fmla="*/ 11 h 181"/>
                <a:gd name="T36" fmla="*/ 6 w 129"/>
                <a:gd name="T37" fmla="*/ 14 h 181"/>
                <a:gd name="T38" fmla="*/ 5 w 129"/>
                <a:gd name="T39" fmla="*/ 16 h 181"/>
                <a:gd name="T40" fmla="*/ 3 w 129"/>
                <a:gd name="T41" fmla="*/ 18 h 181"/>
                <a:gd name="T42" fmla="*/ 2 w 129"/>
                <a:gd name="T43" fmla="*/ 20 h 181"/>
                <a:gd name="T44" fmla="*/ 1 w 129"/>
                <a:gd name="T45" fmla="*/ 21 h 181"/>
                <a:gd name="T46" fmla="*/ 0 w 129"/>
                <a:gd name="T47" fmla="*/ 22 h 181"/>
                <a:gd name="T48" fmla="*/ 0 w 129"/>
                <a:gd name="T49" fmla="*/ 22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57" name="Freeform 703"/>
            <p:cNvSpPr/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7 w 90"/>
                <a:gd name="T1" fmla="*/ 26 h 206"/>
                <a:gd name="T2" fmla="*/ 9 w 90"/>
                <a:gd name="T3" fmla="*/ 23 h 206"/>
                <a:gd name="T4" fmla="*/ 10 w 90"/>
                <a:gd name="T5" fmla="*/ 20 h 206"/>
                <a:gd name="T6" fmla="*/ 11 w 90"/>
                <a:gd name="T7" fmla="*/ 16 h 206"/>
                <a:gd name="T8" fmla="*/ 12 w 90"/>
                <a:gd name="T9" fmla="*/ 13 h 206"/>
                <a:gd name="T10" fmla="*/ 11 w 90"/>
                <a:gd name="T11" fmla="*/ 9 h 206"/>
                <a:gd name="T12" fmla="*/ 11 w 90"/>
                <a:gd name="T13" fmla="*/ 6 h 206"/>
                <a:gd name="T14" fmla="*/ 9 w 90"/>
                <a:gd name="T15" fmla="*/ 3 h 206"/>
                <a:gd name="T16" fmla="*/ 7 w 90"/>
                <a:gd name="T17" fmla="*/ 1 h 206"/>
                <a:gd name="T18" fmla="*/ 5 w 90"/>
                <a:gd name="T19" fmla="*/ 0 h 206"/>
                <a:gd name="T20" fmla="*/ 3 w 90"/>
                <a:gd name="T21" fmla="*/ 1 h 206"/>
                <a:gd name="T22" fmla="*/ 1 w 90"/>
                <a:gd name="T23" fmla="*/ 2 h 206"/>
                <a:gd name="T24" fmla="*/ 1 w 90"/>
                <a:gd name="T25" fmla="*/ 4 h 206"/>
                <a:gd name="T26" fmla="*/ 0 w 90"/>
                <a:gd name="T27" fmla="*/ 6 h 206"/>
                <a:gd name="T28" fmla="*/ 1 w 90"/>
                <a:gd name="T29" fmla="*/ 8 h 206"/>
                <a:gd name="T30" fmla="*/ 2 w 90"/>
                <a:gd name="T31" fmla="*/ 10 h 206"/>
                <a:gd name="T32" fmla="*/ 4 w 90"/>
                <a:gd name="T33" fmla="*/ 12 h 206"/>
                <a:gd name="T34" fmla="*/ 5 w 90"/>
                <a:gd name="T35" fmla="*/ 14 h 206"/>
                <a:gd name="T36" fmla="*/ 6 w 90"/>
                <a:gd name="T37" fmla="*/ 16 h 206"/>
                <a:gd name="T38" fmla="*/ 7 w 90"/>
                <a:gd name="T39" fmla="*/ 18 h 206"/>
                <a:gd name="T40" fmla="*/ 7 w 90"/>
                <a:gd name="T41" fmla="*/ 20 h 206"/>
                <a:gd name="T42" fmla="*/ 7 w 90"/>
                <a:gd name="T43" fmla="*/ 23 h 206"/>
                <a:gd name="T44" fmla="*/ 7 w 90"/>
                <a:gd name="T45" fmla="*/ 25 h 206"/>
                <a:gd name="T46" fmla="*/ 7 w 90"/>
                <a:gd name="T47" fmla="*/ 26 h 206"/>
                <a:gd name="T48" fmla="*/ 7 w 90"/>
                <a:gd name="T49" fmla="*/ 26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58" name="Freeform 704"/>
            <p:cNvSpPr/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0 h 99"/>
                <a:gd name="T2" fmla="*/ 1 w 201"/>
                <a:gd name="T3" fmla="*/ 11 h 99"/>
                <a:gd name="T4" fmla="*/ 3 w 201"/>
                <a:gd name="T5" fmla="*/ 11 h 99"/>
                <a:gd name="T6" fmla="*/ 4 w 201"/>
                <a:gd name="T7" fmla="*/ 12 h 99"/>
                <a:gd name="T8" fmla="*/ 6 w 201"/>
                <a:gd name="T9" fmla="*/ 12 h 99"/>
                <a:gd name="T10" fmla="*/ 8 w 201"/>
                <a:gd name="T11" fmla="*/ 13 h 99"/>
                <a:gd name="T12" fmla="*/ 10 w 201"/>
                <a:gd name="T13" fmla="*/ 13 h 99"/>
                <a:gd name="T14" fmla="*/ 12 w 201"/>
                <a:gd name="T15" fmla="*/ 13 h 99"/>
                <a:gd name="T16" fmla="*/ 14 w 201"/>
                <a:gd name="T17" fmla="*/ 13 h 99"/>
                <a:gd name="T18" fmla="*/ 15 w 201"/>
                <a:gd name="T19" fmla="*/ 12 h 99"/>
                <a:gd name="T20" fmla="*/ 17 w 201"/>
                <a:gd name="T21" fmla="*/ 12 h 99"/>
                <a:gd name="T22" fmla="*/ 19 w 201"/>
                <a:gd name="T23" fmla="*/ 12 h 99"/>
                <a:gd name="T24" fmla="*/ 20 w 201"/>
                <a:gd name="T25" fmla="*/ 11 h 99"/>
                <a:gd name="T26" fmla="*/ 21 w 201"/>
                <a:gd name="T27" fmla="*/ 10 h 99"/>
                <a:gd name="T28" fmla="*/ 23 w 201"/>
                <a:gd name="T29" fmla="*/ 9 h 99"/>
                <a:gd name="T30" fmla="*/ 23 w 201"/>
                <a:gd name="T31" fmla="*/ 8 h 99"/>
                <a:gd name="T32" fmla="*/ 24 w 201"/>
                <a:gd name="T33" fmla="*/ 6 h 99"/>
                <a:gd name="T34" fmla="*/ 25 w 201"/>
                <a:gd name="T35" fmla="*/ 4 h 99"/>
                <a:gd name="T36" fmla="*/ 24 w 201"/>
                <a:gd name="T37" fmla="*/ 2 h 99"/>
                <a:gd name="T38" fmla="*/ 23 w 201"/>
                <a:gd name="T39" fmla="*/ 1 h 99"/>
                <a:gd name="T40" fmla="*/ 21 w 201"/>
                <a:gd name="T41" fmla="*/ 0 h 99"/>
                <a:gd name="T42" fmla="*/ 19 w 201"/>
                <a:gd name="T43" fmla="*/ 1 h 99"/>
                <a:gd name="T44" fmla="*/ 17 w 201"/>
                <a:gd name="T45" fmla="*/ 2 h 99"/>
                <a:gd name="T46" fmla="*/ 15 w 201"/>
                <a:gd name="T47" fmla="*/ 3 h 99"/>
                <a:gd name="T48" fmla="*/ 13 w 201"/>
                <a:gd name="T49" fmla="*/ 5 h 99"/>
                <a:gd name="T50" fmla="*/ 12 w 201"/>
                <a:gd name="T51" fmla="*/ 7 h 99"/>
                <a:gd name="T52" fmla="*/ 10 w 201"/>
                <a:gd name="T53" fmla="*/ 8 h 99"/>
                <a:gd name="T54" fmla="*/ 8 w 201"/>
                <a:gd name="T55" fmla="*/ 9 h 99"/>
                <a:gd name="T56" fmla="*/ 5 w 201"/>
                <a:gd name="T57" fmla="*/ 10 h 99"/>
                <a:gd name="T58" fmla="*/ 3 w 201"/>
                <a:gd name="T59" fmla="*/ 10 h 99"/>
                <a:gd name="T60" fmla="*/ 1 w 201"/>
                <a:gd name="T61" fmla="*/ 10 h 99"/>
                <a:gd name="T62" fmla="*/ 0 w 201"/>
                <a:gd name="T63" fmla="*/ 10 h 99"/>
                <a:gd name="T64" fmla="*/ 0 w 201"/>
                <a:gd name="T65" fmla="*/ 10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59" name="Freeform 705"/>
            <p:cNvSpPr/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2 w 198"/>
                <a:gd name="T3" fmla="*/ 3 h 100"/>
                <a:gd name="T4" fmla="*/ 5 w 198"/>
                <a:gd name="T5" fmla="*/ 6 h 100"/>
                <a:gd name="T6" fmla="*/ 7 w 198"/>
                <a:gd name="T7" fmla="*/ 9 h 100"/>
                <a:gd name="T8" fmla="*/ 10 w 198"/>
                <a:gd name="T9" fmla="*/ 11 h 100"/>
                <a:gd name="T10" fmla="*/ 14 w 198"/>
                <a:gd name="T11" fmla="*/ 12 h 100"/>
                <a:gd name="T12" fmla="*/ 17 w 198"/>
                <a:gd name="T13" fmla="*/ 13 h 100"/>
                <a:gd name="T14" fmla="*/ 20 w 198"/>
                <a:gd name="T15" fmla="*/ 13 h 100"/>
                <a:gd name="T16" fmla="*/ 23 w 198"/>
                <a:gd name="T17" fmla="*/ 12 h 100"/>
                <a:gd name="T18" fmla="*/ 24 w 198"/>
                <a:gd name="T19" fmla="*/ 10 h 100"/>
                <a:gd name="T20" fmla="*/ 25 w 198"/>
                <a:gd name="T21" fmla="*/ 8 h 100"/>
                <a:gd name="T22" fmla="*/ 25 w 198"/>
                <a:gd name="T23" fmla="*/ 6 h 100"/>
                <a:gd name="T24" fmla="*/ 23 w 198"/>
                <a:gd name="T25" fmla="*/ 5 h 100"/>
                <a:gd name="T26" fmla="*/ 22 w 198"/>
                <a:gd name="T27" fmla="*/ 4 h 100"/>
                <a:gd name="T28" fmla="*/ 19 w 198"/>
                <a:gd name="T29" fmla="*/ 3 h 100"/>
                <a:gd name="T30" fmla="*/ 17 w 198"/>
                <a:gd name="T31" fmla="*/ 3 h 100"/>
                <a:gd name="T32" fmla="*/ 14 w 198"/>
                <a:gd name="T33" fmla="*/ 4 h 100"/>
                <a:gd name="T34" fmla="*/ 12 w 198"/>
                <a:gd name="T35" fmla="*/ 5 h 100"/>
                <a:gd name="T36" fmla="*/ 10 w 198"/>
                <a:gd name="T37" fmla="*/ 5 h 100"/>
                <a:gd name="T38" fmla="*/ 8 w 198"/>
                <a:gd name="T39" fmla="*/ 4 h 100"/>
                <a:gd name="T40" fmla="*/ 6 w 198"/>
                <a:gd name="T41" fmla="*/ 3 h 100"/>
                <a:gd name="T42" fmla="*/ 4 w 198"/>
                <a:gd name="T43" fmla="*/ 2 h 100"/>
                <a:gd name="T44" fmla="*/ 2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60" name="Freeform 706"/>
            <p:cNvSpPr/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4 h 174"/>
                <a:gd name="T4" fmla="*/ 1 w 136"/>
                <a:gd name="T5" fmla="*/ 7 h 174"/>
                <a:gd name="T6" fmla="*/ 2 w 136"/>
                <a:gd name="T7" fmla="*/ 11 h 174"/>
                <a:gd name="T8" fmla="*/ 3 w 136"/>
                <a:gd name="T9" fmla="*/ 15 h 174"/>
                <a:gd name="T10" fmla="*/ 5 w 136"/>
                <a:gd name="T11" fmla="*/ 18 h 174"/>
                <a:gd name="T12" fmla="*/ 7 w 136"/>
                <a:gd name="T13" fmla="*/ 20 h 174"/>
                <a:gd name="T14" fmla="*/ 10 w 136"/>
                <a:gd name="T15" fmla="*/ 22 h 174"/>
                <a:gd name="T16" fmla="*/ 13 w 136"/>
                <a:gd name="T17" fmla="*/ 22 h 174"/>
                <a:gd name="T18" fmla="*/ 15 w 136"/>
                <a:gd name="T19" fmla="*/ 22 h 174"/>
                <a:gd name="T20" fmla="*/ 17 w 136"/>
                <a:gd name="T21" fmla="*/ 21 h 174"/>
                <a:gd name="T22" fmla="*/ 17 w 136"/>
                <a:gd name="T23" fmla="*/ 19 h 174"/>
                <a:gd name="T24" fmla="*/ 17 w 136"/>
                <a:gd name="T25" fmla="*/ 17 h 174"/>
                <a:gd name="T26" fmla="*/ 16 w 136"/>
                <a:gd name="T27" fmla="*/ 15 h 174"/>
                <a:gd name="T28" fmla="*/ 15 w 136"/>
                <a:gd name="T29" fmla="*/ 13 h 174"/>
                <a:gd name="T30" fmla="*/ 12 w 136"/>
                <a:gd name="T31" fmla="*/ 12 h 174"/>
                <a:gd name="T32" fmla="*/ 10 w 136"/>
                <a:gd name="T33" fmla="*/ 11 h 174"/>
                <a:gd name="T34" fmla="*/ 8 w 136"/>
                <a:gd name="T35" fmla="*/ 11 h 174"/>
                <a:gd name="T36" fmla="*/ 6 w 136"/>
                <a:gd name="T37" fmla="*/ 10 h 174"/>
                <a:gd name="T38" fmla="*/ 4 w 136"/>
                <a:gd name="T39" fmla="*/ 8 h 174"/>
                <a:gd name="T40" fmla="*/ 3 w 136"/>
                <a:gd name="T41" fmla="*/ 6 h 174"/>
                <a:gd name="T42" fmla="*/ 2 w 136"/>
                <a:gd name="T43" fmla="*/ 4 h 174"/>
                <a:gd name="T44" fmla="*/ 1 w 136"/>
                <a:gd name="T45" fmla="*/ 2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61" name="Freeform 707"/>
            <p:cNvSpPr/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1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1 h 163"/>
                <a:gd name="T8" fmla="*/ 2 w 469"/>
                <a:gd name="T9" fmla="*/ 2 h 163"/>
                <a:gd name="T10" fmla="*/ 4 w 469"/>
                <a:gd name="T11" fmla="*/ 4 h 163"/>
                <a:gd name="T12" fmla="*/ 6 w 469"/>
                <a:gd name="T13" fmla="*/ 6 h 163"/>
                <a:gd name="T14" fmla="*/ 9 w 469"/>
                <a:gd name="T15" fmla="*/ 8 h 163"/>
                <a:gd name="T16" fmla="*/ 13 w 469"/>
                <a:gd name="T17" fmla="*/ 10 h 163"/>
                <a:gd name="T18" fmla="*/ 17 w 469"/>
                <a:gd name="T19" fmla="*/ 13 h 163"/>
                <a:gd name="T20" fmla="*/ 21 w 469"/>
                <a:gd name="T21" fmla="*/ 15 h 163"/>
                <a:gd name="T22" fmla="*/ 26 w 469"/>
                <a:gd name="T23" fmla="*/ 17 h 163"/>
                <a:gd name="T24" fmla="*/ 31 w 469"/>
                <a:gd name="T25" fmla="*/ 18 h 163"/>
                <a:gd name="T26" fmla="*/ 35 w 469"/>
                <a:gd name="T27" fmla="*/ 19 h 163"/>
                <a:gd name="T28" fmla="*/ 40 w 469"/>
                <a:gd name="T29" fmla="*/ 20 h 163"/>
                <a:gd name="T30" fmla="*/ 45 w 469"/>
                <a:gd name="T31" fmla="*/ 20 h 163"/>
                <a:gd name="T32" fmla="*/ 50 w 469"/>
                <a:gd name="T33" fmla="*/ 19 h 163"/>
                <a:gd name="T34" fmla="*/ 53 w 469"/>
                <a:gd name="T35" fmla="*/ 18 h 163"/>
                <a:gd name="T36" fmla="*/ 55 w 469"/>
                <a:gd name="T37" fmla="*/ 16 h 163"/>
                <a:gd name="T38" fmla="*/ 56 w 469"/>
                <a:gd name="T39" fmla="*/ 15 h 163"/>
                <a:gd name="T40" fmla="*/ 57 w 469"/>
                <a:gd name="T41" fmla="*/ 13 h 163"/>
                <a:gd name="T42" fmla="*/ 58 w 469"/>
                <a:gd name="T43" fmla="*/ 11 h 163"/>
                <a:gd name="T44" fmla="*/ 58 w 469"/>
                <a:gd name="T45" fmla="*/ 10 h 163"/>
                <a:gd name="T46" fmla="*/ 58 w 469"/>
                <a:gd name="T47" fmla="*/ 9 h 163"/>
                <a:gd name="T48" fmla="*/ 58 w 469"/>
                <a:gd name="T49" fmla="*/ 8 h 163"/>
                <a:gd name="T50" fmla="*/ 58 w 469"/>
                <a:gd name="T51" fmla="*/ 8 h 163"/>
                <a:gd name="T52" fmla="*/ 58 w 469"/>
                <a:gd name="T53" fmla="*/ 9 h 163"/>
                <a:gd name="T54" fmla="*/ 57 w 469"/>
                <a:gd name="T55" fmla="*/ 10 h 163"/>
                <a:gd name="T56" fmla="*/ 56 w 469"/>
                <a:gd name="T57" fmla="*/ 12 h 163"/>
                <a:gd name="T58" fmla="*/ 55 w 469"/>
                <a:gd name="T59" fmla="*/ 13 h 163"/>
                <a:gd name="T60" fmla="*/ 54 w 469"/>
                <a:gd name="T61" fmla="*/ 15 h 163"/>
                <a:gd name="T62" fmla="*/ 51 w 469"/>
                <a:gd name="T63" fmla="*/ 16 h 163"/>
                <a:gd name="T64" fmla="*/ 49 w 469"/>
                <a:gd name="T65" fmla="*/ 17 h 163"/>
                <a:gd name="T66" fmla="*/ 45 w 469"/>
                <a:gd name="T67" fmla="*/ 18 h 163"/>
                <a:gd name="T68" fmla="*/ 41 w 469"/>
                <a:gd name="T69" fmla="*/ 18 h 163"/>
                <a:gd name="T70" fmla="*/ 37 w 469"/>
                <a:gd name="T71" fmla="*/ 17 h 163"/>
                <a:gd name="T72" fmla="*/ 31 w 469"/>
                <a:gd name="T73" fmla="*/ 16 h 163"/>
                <a:gd name="T74" fmla="*/ 25 w 469"/>
                <a:gd name="T75" fmla="*/ 14 h 163"/>
                <a:gd name="T76" fmla="*/ 18 w 469"/>
                <a:gd name="T77" fmla="*/ 10 h 163"/>
                <a:gd name="T78" fmla="*/ 10 w 469"/>
                <a:gd name="T79" fmla="*/ 6 h 163"/>
                <a:gd name="T80" fmla="*/ 1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62" name="Freeform 708"/>
            <p:cNvSpPr/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1 w 142"/>
                <a:gd name="T1" fmla="*/ 17 h 145"/>
                <a:gd name="T2" fmla="*/ 9 w 142"/>
                <a:gd name="T3" fmla="*/ 19 h 145"/>
                <a:gd name="T4" fmla="*/ 6 w 142"/>
                <a:gd name="T5" fmla="*/ 18 h 145"/>
                <a:gd name="T6" fmla="*/ 5 w 142"/>
                <a:gd name="T7" fmla="*/ 16 h 145"/>
                <a:gd name="T8" fmla="*/ 4 w 142"/>
                <a:gd name="T9" fmla="*/ 15 h 145"/>
                <a:gd name="T10" fmla="*/ 3 w 142"/>
                <a:gd name="T11" fmla="*/ 15 h 145"/>
                <a:gd name="T12" fmla="*/ 2 w 142"/>
                <a:gd name="T13" fmla="*/ 14 h 145"/>
                <a:gd name="T14" fmla="*/ 1 w 142"/>
                <a:gd name="T15" fmla="*/ 13 h 145"/>
                <a:gd name="T16" fmla="*/ 0 w 142"/>
                <a:gd name="T17" fmla="*/ 11 h 145"/>
                <a:gd name="T18" fmla="*/ 2 w 142"/>
                <a:gd name="T19" fmla="*/ 9 h 145"/>
                <a:gd name="T20" fmla="*/ 2 w 142"/>
                <a:gd name="T21" fmla="*/ 7 h 145"/>
                <a:gd name="T22" fmla="*/ 2 w 142"/>
                <a:gd name="T23" fmla="*/ 4 h 145"/>
                <a:gd name="T24" fmla="*/ 3 w 142"/>
                <a:gd name="T25" fmla="*/ 3 h 145"/>
                <a:gd name="T26" fmla="*/ 4 w 142"/>
                <a:gd name="T27" fmla="*/ 2 h 145"/>
                <a:gd name="T28" fmla="*/ 5 w 142"/>
                <a:gd name="T29" fmla="*/ 2 h 145"/>
                <a:gd name="T30" fmla="*/ 7 w 142"/>
                <a:gd name="T31" fmla="*/ 3 h 145"/>
                <a:gd name="T32" fmla="*/ 8 w 142"/>
                <a:gd name="T33" fmla="*/ 2 h 145"/>
                <a:gd name="T34" fmla="*/ 10 w 142"/>
                <a:gd name="T35" fmla="*/ 0 h 145"/>
                <a:gd name="T36" fmla="*/ 12 w 142"/>
                <a:gd name="T37" fmla="*/ 1 h 145"/>
                <a:gd name="T38" fmla="*/ 14 w 142"/>
                <a:gd name="T39" fmla="*/ 3 h 145"/>
                <a:gd name="T40" fmla="*/ 14 w 142"/>
                <a:gd name="T41" fmla="*/ 4 h 145"/>
                <a:gd name="T42" fmla="*/ 16 w 142"/>
                <a:gd name="T43" fmla="*/ 4 h 145"/>
                <a:gd name="T44" fmla="*/ 17 w 142"/>
                <a:gd name="T45" fmla="*/ 5 h 145"/>
                <a:gd name="T46" fmla="*/ 18 w 142"/>
                <a:gd name="T47" fmla="*/ 6 h 145"/>
                <a:gd name="T48" fmla="*/ 18 w 142"/>
                <a:gd name="T49" fmla="*/ 8 h 145"/>
                <a:gd name="T50" fmla="*/ 17 w 142"/>
                <a:gd name="T51" fmla="*/ 10 h 145"/>
                <a:gd name="T52" fmla="*/ 17 w 142"/>
                <a:gd name="T53" fmla="*/ 12 h 145"/>
                <a:gd name="T54" fmla="*/ 17 w 142"/>
                <a:gd name="T55" fmla="*/ 14 h 145"/>
                <a:gd name="T56" fmla="*/ 16 w 142"/>
                <a:gd name="T57" fmla="*/ 16 h 145"/>
                <a:gd name="T58" fmla="*/ 15 w 142"/>
                <a:gd name="T59" fmla="*/ 17 h 145"/>
                <a:gd name="T60" fmla="*/ 13 w 142"/>
                <a:gd name="T61" fmla="*/ 17 h 145"/>
                <a:gd name="T62" fmla="*/ 12 w 142"/>
                <a:gd name="T63" fmla="*/ 16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63" name="Freeform 709"/>
            <p:cNvSpPr/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6 w 40"/>
                <a:gd name="T1" fmla="*/ 2 h 39"/>
                <a:gd name="T2" fmla="*/ 5 w 40"/>
                <a:gd name="T3" fmla="*/ 1 h 39"/>
                <a:gd name="T4" fmla="*/ 4 w 40"/>
                <a:gd name="T5" fmla="*/ 1 h 39"/>
                <a:gd name="T6" fmla="*/ 3 w 40"/>
                <a:gd name="T7" fmla="*/ 0 h 39"/>
                <a:gd name="T8" fmla="*/ 2 w 40"/>
                <a:gd name="T9" fmla="*/ 1 h 39"/>
                <a:gd name="T10" fmla="*/ 1 w 40"/>
                <a:gd name="T11" fmla="*/ 1 h 39"/>
                <a:gd name="T12" fmla="*/ 1 w 40"/>
                <a:gd name="T13" fmla="*/ 2 h 39"/>
                <a:gd name="T14" fmla="*/ 0 w 40"/>
                <a:gd name="T15" fmla="*/ 3 h 39"/>
                <a:gd name="T16" fmla="*/ 1 w 40"/>
                <a:gd name="T17" fmla="*/ 4 h 39"/>
                <a:gd name="T18" fmla="*/ 1 w 40"/>
                <a:gd name="T19" fmla="*/ 4 h 39"/>
                <a:gd name="T20" fmla="*/ 2 w 40"/>
                <a:gd name="T21" fmla="*/ 5 h 39"/>
                <a:gd name="T22" fmla="*/ 3 w 40"/>
                <a:gd name="T23" fmla="*/ 5 h 39"/>
                <a:gd name="T24" fmla="*/ 4 w 40"/>
                <a:gd name="T25" fmla="*/ 5 h 39"/>
                <a:gd name="T26" fmla="*/ 5 w 40"/>
                <a:gd name="T27" fmla="*/ 5 h 39"/>
                <a:gd name="T28" fmla="*/ 6 w 40"/>
                <a:gd name="T29" fmla="*/ 4 h 39"/>
                <a:gd name="T30" fmla="*/ 6 w 40"/>
                <a:gd name="T31" fmla="*/ 3 h 39"/>
                <a:gd name="T32" fmla="*/ 6 w 40"/>
                <a:gd name="T33" fmla="*/ 2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64" name="Freeform 710"/>
            <p:cNvSpPr/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4 w 52"/>
                <a:gd name="T1" fmla="*/ 7 h 50"/>
                <a:gd name="T2" fmla="*/ 5 w 52"/>
                <a:gd name="T3" fmla="*/ 7 h 50"/>
                <a:gd name="T4" fmla="*/ 6 w 52"/>
                <a:gd name="T5" fmla="*/ 6 h 50"/>
                <a:gd name="T6" fmla="*/ 7 w 52"/>
                <a:gd name="T7" fmla="*/ 5 h 50"/>
                <a:gd name="T8" fmla="*/ 7 w 52"/>
                <a:gd name="T9" fmla="*/ 4 h 50"/>
                <a:gd name="T10" fmla="*/ 7 w 52"/>
                <a:gd name="T11" fmla="*/ 2 h 50"/>
                <a:gd name="T12" fmla="*/ 6 w 52"/>
                <a:gd name="T13" fmla="*/ 1 h 50"/>
                <a:gd name="T14" fmla="*/ 5 w 52"/>
                <a:gd name="T15" fmla="*/ 1 h 50"/>
                <a:gd name="T16" fmla="*/ 4 w 52"/>
                <a:gd name="T17" fmla="*/ 0 h 50"/>
                <a:gd name="T18" fmla="*/ 2 w 52"/>
                <a:gd name="T19" fmla="*/ 1 h 50"/>
                <a:gd name="T20" fmla="*/ 1 w 52"/>
                <a:gd name="T21" fmla="*/ 1 h 50"/>
                <a:gd name="T22" fmla="*/ 1 w 52"/>
                <a:gd name="T23" fmla="*/ 2 h 50"/>
                <a:gd name="T24" fmla="*/ 0 w 52"/>
                <a:gd name="T25" fmla="*/ 4 h 50"/>
                <a:gd name="T26" fmla="*/ 1 w 52"/>
                <a:gd name="T27" fmla="*/ 5 h 50"/>
                <a:gd name="T28" fmla="*/ 1 w 52"/>
                <a:gd name="T29" fmla="*/ 6 h 50"/>
                <a:gd name="T30" fmla="*/ 2 w 52"/>
                <a:gd name="T31" fmla="*/ 7 h 50"/>
                <a:gd name="T32" fmla="*/ 4 w 52"/>
                <a:gd name="T33" fmla="*/ 7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65" name="Freeform 711"/>
            <p:cNvSpPr/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8 w 113"/>
                <a:gd name="T1" fmla="*/ 20 h 156"/>
                <a:gd name="T2" fmla="*/ 5 w 113"/>
                <a:gd name="T3" fmla="*/ 20 h 156"/>
                <a:gd name="T4" fmla="*/ 4 w 113"/>
                <a:gd name="T5" fmla="*/ 19 h 156"/>
                <a:gd name="T6" fmla="*/ 3 w 113"/>
                <a:gd name="T7" fmla="*/ 17 h 156"/>
                <a:gd name="T8" fmla="*/ 2 w 113"/>
                <a:gd name="T9" fmla="*/ 14 h 156"/>
                <a:gd name="T10" fmla="*/ 0 w 113"/>
                <a:gd name="T11" fmla="*/ 10 h 156"/>
                <a:gd name="T12" fmla="*/ 0 w 113"/>
                <a:gd name="T13" fmla="*/ 7 h 156"/>
                <a:gd name="T14" fmla="*/ 0 w 113"/>
                <a:gd name="T15" fmla="*/ 3 h 156"/>
                <a:gd name="T16" fmla="*/ 2 w 113"/>
                <a:gd name="T17" fmla="*/ 1 h 156"/>
                <a:gd name="T18" fmla="*/ 6 w 113"/>
                <a:gd name="T19" fmla="*/ 0 h 156"/>
                <a:gd name="T20" fmla="*/ 11 w 113"/>
                <a:gd name="T21" fmla="*/ 1 h 156"/>
                <a:gd name="T22" fmla="*/ 13 w 113"/>
                <a:gd name="T23" fmla="*/ 3 h 156"/>
                <a:gd name="T24" fmla="*/ 14 w 113"/>
                <a:gd name="T25" fmla="*/ 7 h 156"/>
                <a:gd name="T26" fmla="*/ 13 w 113"/>
                <a:gd name="T27" fmla="*/ 10 h 156"/>
                <a:gd name="T28" fmla="*/ 12 w 113"/>
                <a:gd name="T29" fmla="*/ 14 h 156"/>
                <a:gd name="T30" fmla="*/ 10 w 113"/>
                <a:gd name="T31" fmla="*/ 17 h 156"/>
                <a:gd name="T32" fmla="*/ 9 w 113"/>
                <a:gd name="T33" fmla="*/ 19 h 156"/>
                <a:gd name="T34" fmla="*/ 8 w 113"/>
                <a:gd name="T35" fmla="*/ 2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66" name="Freeform 712"/>
            <p:cNvSpPr/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8 w 113"/>
                <a:gd name="T1" fmla="*/ 20 h 156"/>
                <a:gd name="T2" fmla="*/ 5 w 113"/>
                <a:gd name="T3" fmla="*/ 20 h 156"/>
                <a:gd name="T4" fmla="*/ 4 w 113"/>
                <a:gd name="T5" fmla="*/ 19 h 156"/>
                <a:gd name="T6" fmla="*/ 3 w 113"/>
                <a:gd name="T7" fmla="*/ 17 h 156"/>
                <a:gd name="T8" fmla="*/ 2 w 113"/>
                <a:gd name="T9" fmla="*/ 14 h 156"/>
                <a:gd name="T10" fmla="*/ 0 w 113"/>
                <a:gd name="T11" fmla="*/ 10 h 156"/>
                <a:gd name="T12" fmla="*/ 0 w 113"/>
                <a:gd name="T13" fmla="*/ 7 h 156"/>
                <a:gd name="T14" fmla="*/ 0 w 113"/>
                <a:gd name="T15" fmla="*/ 3 h 156"/>
                <a:gd name="T16" fmla="*/ 2 w 113"/>
                <a:gd name="T17" fmla="*/ 1 h 156"/>
                <a:gd name="T18" fmla="*/ 6 w 113"/>
                <a:gd name="T19" fmla="*/ 0 h 156"/>
                <a:gd name="T20" fmla="*/ 11 w 113"/>
                <a:gd name="T21" fmla="*/ 1 h 156"/>
                <a:gd name="T22" fmla="*/ 13 w 113"/>
                <a:gd name="T23" fmla="*/ 3 h 156"/>
                <a:gd name="T24" fmla="*/ 14 w 113"/>
                <a:gd name="T25" fmla="*/ 7 h 156"/>
                <a:gd name="T26" fmla="*/ 13 w 113"/>
                <a:gd name="T27" fmla="*/ 10 h 156"/>
                <a:gd name="T28" fmla="*/ 12 w 113"/>
                <a:gd name="T29" fmla="*/ 14 h 156"/>
                <a:gd name="T30" fmla="*/ 10 w 113"/>
                <a:gd name="T31" fmla="*/ 17 h 156"/>
                <a:gd name="T32" fmla="*/ 9 w 113"/>
                <a:gd name="T33" fmla="*/ 19 h 156"/>
                <a:gd name="T34" fmla="*/ 8 w 113"/>
                <a:gd name="T35" fmla="*/ 2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67" name="Freeform 713"/>
            <p:cNvSpPr/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2 w 152"/>
                <a:gd name="T1" fmla="*/ 15 h 123"/>
                <a:gd name="T2" fmla="*/ 0 w 152"/>
                <a:gd name="T3" fmla="*/ 12 h 123"/>
                <a:gd name="T4" fmla="*/ 1 w 152"/>
                <a:gd name="T5" fmla="*/ 11 h 123"/>
                <a:gd name="T6" fmla="*/ 2 w 152"/>
                <a:gd name="T7" fmla="*/ 9 h 123"/>
                <a:gd name="T8" fmla="*/ 4 w 152"/>
                <a:gd name="T9" fmla="*/ 6 h 123"/>
                <a:gd name="T10" fmla="*/ 6 w 152"/>
                <a:gd name="T11" fmla="*/ 3 h 123"/>
                <a:gd name="T12" fmla="*/ 9 w 152"/>
                <a:gd name="T13" fmla="*/ 1 h 123"/>
                <a:gd name="T14" fmla="*/ 12 w 152"/>
                <a:gd name="T15" fmla="*/ 0 h 123"/>
                <a:gd name="T16" fmla="*/ 15 w 152"/>
                <a:gd name="T17" fmla="*/ 0 h 123"/>
                <a:gd name="T18" fmla="*/ 18 w 152"/>
                <a:gd name="T19" fmla="*/ 4 h 123"/>
                <a:gd name="T20" fmla="*/ 19 w 152"/>
                <a:gd name="T21" fmla="*/ 6 h 123"/>
                <a:gd name="T22" fmla="*/ 19 w 152"/>
                <a:gd name="T23" fmla="*/ 8 h 123"/>
                <a:gd name="T24" fmla="*/ 19 w 152"/>
                <a:gd name="T25" fmla="*/ 9 h 123"/>
                <a:gd name="T26" fmla="*/ 19 w 152"/>
                <a:gd name="T27" fmla="*/ 11 h 123"/>
                <a:gd name="T28" fmla="*/ 18 w 152"/>
                <a:gd name="T29" fmla="*/ 12 h 123"/>
                <a:gd name="T30" fmla="*/ 16 w 152"/>
                <a:gd name="T31" fmla="*/ 13 h 123"/>
                <a:gd name="T32" fmla="*/ 15 w 152"/>
                <a:gd name="T33" fmla="*/ 14 h 123"/>
                <a:gd name="T34" fmla="*/ 13 w 152"/>
                <a:gd name="T35" fmla="*/ 14 h 123"/>
                <a:gd name="T36" fmla="*/ 11 w 152"/>
                <a:gd name="T37" fmla="*/ 15 h 123"/>
                <a:gd name="T38" fmla="*/ 9 w 152"/>
                <a:gd name="T39" fmla="*/ 15 h 123"/>
                <a:gd name="T40" fmla="*/ 7 w 152"/>
                <a:gd name="T41" fmla="*/ 15 h 123"/>
                <a:gd name="T42" fmla="*/ 6 w 152"/>
                <a:gd name="T43" fmla="*/ 15 h 123"/>
                <a:gd name="T44" fmla="*/ 4 w 152"/>
                <a:gd name="T45" fmla="*/ 15 h 123"/>
                <a:gd name="T46" fmla="*/ 3 w 152"/>
                <a:gd name="T47" fmla="*/ 15 h 123"/>
                <a:gd name="T48" fmla="*/ 2 w 152"/>
                <a:gd name="T49" fmla="*/ 15 h 123"/>
                <a:gd name="T50" fmla="*/ 2 w 152"/>
                <a:gd name="T51" fmla="*/ 15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68" name="Freeform 714"/>
            <p:cNvSpPr/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3 h 122"/>
                <a:gd name="T2" fmla="*/ 1 w 153"/>
                <a:gd name="T3" fmla="*/ 1 h 122"/>
                <a:gd name="T4" fmla="*/ 1 w 153"/>
                <a:gd name="T5" fmla="*/ 1 h 122"/>
                <a:gd name="T6" fmla="*/ 2 w 153"/>
                <a:gd name="T7" fmla="*/ 1 h 122"/>
                <a:gd name="T8" fmla="*/ 3 w 153"/>
                <a:gd name="T9" fmla="*/ 0 h 122"/>
                <a:gd name="T10" fmla="*/ 5 w 153"/>
                <a:gd name="T11" fmla="*/ 0 h 122"/>
                <a:gd name="T12" fmla="*/ 6 w 153"/>
                <a:gd name="T13" fmla="*/ 1 h 122"/>
                <a:gd name="T14" fmla="*/ 8 w 153"/>
                <a:gd name="T15" fmla="*/ 1 h 122"/>
                <a:gd name="T16" fmla="*/ 10 w 153"/>
                <a:gd name="T17" fmla="*/ 1 h 122"/>
                <a:gd name="T18" fmla="*/ 12 w 153"/>
                <a:gd name="T19" fmla="*/ 1 h 122"/>
                <a:gd name="T20" fmla="*/ 14 w 153"/>
                <a:gd name="T21" fmla="*/ 2 h 122"/>
                <a:gd name="T22" fmla="*/ 15 w 153"/>
                <a:gd name="T23" fmla="*/ 2 h 122"/>
                <a:gd name="T24" fmla="*/ 17 w 153"/>
                <a:gd name="T25" fmla="*/ 3 h 122"/>
                <a:gd name="T26" fmla="*/ 18 w 153"/>
                <a:gd name="T27" fmla="*/ 4 h 122"/>
                <a:gd name="T28" fmla="*/ 19 w 153"/>
                <a:gd name="T29" fmla="*/ 6 h 122"/>
                <a:gd name="T30" fmla="*/ 19 w 153"/>
                <a:gd name="T31" fmla="*/ 7 h 122"/>
                <a:gd name="T32" fmla="*/ 18 w 153"/>
                <a:gd name="T33" fmla="*/ 9 h 122"/>
                <a:gd name="T34" fmla="*/ 17 w 153"/>
                <a:gd name="T35" fmla="*/ 12 h 122"/>
                <a:gd name="T36" fmla="*/ 14 w 153"/>
                <a:gd name="T37" fmla="*/ 15 h 122"/>
                <a:gd name="T38" fmla="*/ 11 w 153"/>
                <a:gd name="T39" fmla="*/ 16 h 122"/>
                <a:gd name="T40" fmla="*/ 8 w 153"/>
                <a:gd name="T41" fmla="*/ 15 h 122"/>
                <a:gd name="T42" fmla="*/ 6 w 153"/>
                <a:gd name="T43" fmla="*/ 12 h 122"/>
                <a:gd name="T44" fmla="*/ 3 w 153"/>
                <a:gd name="T45" fmla="*/ 9 h 122"/>
                <a:gd name="T46" fmla="*/ 1 w 153"/>
                <a:gd name="T47" fmla="*/ 6 h 122"/>
                <a:gd name="T48" fmla="*/ 0 w 153"/>
                <a:gd name="T49" fmla="*/ 4 h 122"/>
                <a:gd name="T50" fmla="*/ 0 w 153"/>
                <a:gd name="T51" fmla="*/ 3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69" name="Freeform 715"/>
            <p:cNvSpPr/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5 w 112"/>
                <a:gd name="T1" fmla="*/ 0 h 156"/>
                <a:gd name="T2" fmla="*/ 8 w 112"/>
                <a:gd name="T3" fmla="*/ 0 h 156"/>
                <a:gd name="T4" fmla="*/ 9 w 112"/>
                <a:gd name="T5" fmla="*/ 1 h 156"/>
                <a:gd name="T6" fmla="*/ 10 w 112"/>
                <a:gd name="T7" fmla="*/ 3 h 156"/>
                <a:gd name="T8" fmla="*/ 11 w 112"/>
                <a:gd name="T9" fmla="*/ 7 h 156"/>
                <a:gd name="T10" fmla="*/ 13 w 112"/>
                <a:gd name="T11" fmla="*/ 10 h 156"/>
                <a:gd name="T12" fmla="*/ 13 w 112"/>
                <a:gd name="T13" fmla="*/ 14 h 156"/>
                <a:gd name="T14" fmla="*/ 13 w 112"/>
                <a:gd name="T15" fmla="*/ 17 h 156"/>
                <a:gd name="T16" fmla="*/ 11 w 112"/>
                <a:gd name="T17" fmla="*/ 19 h 156"/>
                <a:gd name="T18" fmla="*/ 7 w 112"/>
                <a:gd name="T19" fmla="*/ 20 h 156"/>
                <a:gd name="T20" fmla="*/ 2 w 112"/>
                <a:gd name="T21" fmla="*/ 19 h 156"/>
                <a:gd name="T22" fmla="*/ 0 w 112"/>
                <a:gd name="T23" fmla="*/ 17 h 156"/>
                <a:gd name="T24" fmla="*/ 0 w 112"/>
                <a:gd name="T25" fmla="*/ 14 h 156"/>
                <a:gd name="T26" fmla="*/ 0 w 112"/>
                <a:gd name="T27" fmla="*/ 10 h 156"/>
                <a:gd name="T28" fmla="*/ 1 w 112"/>
                <a:gd name="T29" fmla="*/ 7 h 156"/>
                <a:gd name="T30" fmla="*/ 3 w 112"/>
                <a:gd name="T31" fmla="*/ 3 h 156"/>
                <a:gd name="T32" fmla="*/ 4 w 112"/>
                <a:gd name="T33" fmla="*/ 1 h 156"/>
                <a:gd name="T34" fmla="*/ 5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70" name="Freeform 716"/>
            <p:cNvSpPr/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17 w 151"/>
                <a:gd name="T1" fmla="*/ 1 h 123"/>
                <a:gd name="T2" fmla="*/ 18 w 151"/>
                <a:gd name="T3" fmla="*/ 3 h 123"/>
                <a:gd name="T4" fmla="*/ 18 w 151"/>
                <a:gd name="T5" fmla="*/ 4 h 123"/>
                <a:gd name="T6" fmla="*/ 17 w 151"/>
                <a:gd name="T7" fmla="*/ 6 h 123"/>
                <a:gd name="T8" fmla="*/ 15 w 151"/>
                <a:gd name="T9" fmla="*/ 9 h 123"/>
                <a:gd name="T10" fmla="*/ 12 w 151"/>
                <a:gd name="T11" fmla="*/ 12 h 123"/>
                <a:gd name="T12" fmla="*/ 10 w 151"/>
                <a:gd name="T13" fmla="*/ 15 h 123"/>
                <a:gd name="T14" fmla="*/ 7 w 151"/>
                <a:gd name="T15" fmla="*/ 16 h 123"/>
                <a:gd name="T16" fmla="*/ 4 w 151"/>
                <a:gd name="T17" fmla="*/ 15 h 123"/>
                <a:gd name="T18" fmla="*/ 1 w 151"/>
                <a:gd name="T19" fmla="*/ 12 h 123"/>
                <a:gd name="T20" fmla="*/ 0 w 151"/>
                <a:gd name="T21" fmla="*/ 9 h 123"/>
                <a:gd name="T22" fmla="*/ 0 w 151"/>
                <a:gd name="T23" fmla="*/ 8 h 123"/>
                <a:gd name="T24" fmla="*/ 0 w 151"/>
                <a:gd name="T25" fmla="*/ 6 h 123"/>
                <a:gd name="T26" fmla="*/ 0 w 151"/>
                <a:gd name="T27" fmla="*/ 4 h 123"/>
                <a:gd name="T28" fmla="*/ 1 w 151"/>
                <a:gd name="T29" fmla="*/ 3 h 123"/>
                <a:gd name="T30" fmla="*/ 3 w 151"/>
                <a:gd name="T31" fmla="*/ 2 h 123"/>
                <a:gd name="T32" fmla="*/ 4 w 151"/>
                <a:gd name="T33" fmla="*/ 2 h 123"/>
                <a:gd name="T34" fmla="*/ 6 w 151"/>
                <a:gd name="T35" fmla="*/ 1 h 123"/>
                <a:gd name="T36" fmla="*/ 8 w 151"/>
                <a:gd name="T37" fmla="*/ 1 h 123"/>
                <a:gd name="T38" fmla="*/ 10 w 151"/>
                <a:gd name="T39" fmla="*/ 1 h 123"/>
                <a:gd name="T40" fmla="*/ 12 w 151"/>
                <a:gd name="T41" fmla="*/ 1 h 123"/>
                <a:gd name="T42" fmla="*/ 13 w 151"/>
                <a:gd name="T43" fmla="*/ 0 h 123"/>
                <a:gd name="T44" fmla="*/ 15 w 151"/>
                <a:gd name="T45" fmla="*/ 0 h 123"/>
                <a:gd name="T46" fmla="*/ 16 w 151"/>
                <a:gd name="T47" fmla="*/ 1 h 123"/>
                <a:gd name="T48" fmla="*/ 17 w 151"/>
                <a:gd name="T49" fmla="*/ 1 h 123"/>
                <a:gd name="T50" fmla="*/ 17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71" name="Freeform 717"/>
            <p:cNvSpPr/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9 w 152"/>
                <a:gd name="T1" fmla="*/ 13 h 123"/>
                <a:gd name="T2" fmla="*/ 18 w 152"/>
                <a:gd name="T3" fmla="*/ 16 h 123"/>
                <a:gd name="T4" fmla="*/ 18 w 152"/>
                <a:gd name="T5" fmla="*/ 16 h 123"/>
                <a:gd name="T6" fmla="*/ 17 w 152"/>
                <a:gd name="T7" fmla="*/ 16 h 123"/>
                <a:gd name="T8" fmla="*/ 16 w 152"/>
                <a:gd name="T9" fmla="*/ 16 h 123"/>
                <a:gd name="T10" fmla="*/ 14 w 152"/>
                <a:gd name="T11" fmla="*/ 16 h 123"/>
                <a:gd name="T12" fmla="*/ 13 w 152"/>
                <a:gd name="T13" fmla="*/ 16 h 123"/>
                <a:gd name="T14" fmla="*/ 11 w 152"/>
                <a:gd name="T15" fmla="*/ 16 h 123"/>
                <a:gd name="T16" fmla="*/ 9 w 152"/>
                <a:gd name="T17" fmla="*/ 15 h 123"/>
                <a:gd name="T18" fmla="*/ 7 w 152"/>
                <a:gd name="T19" fmla="*/ 15 h 123"/>
                <a:gd name="T20" fmla="*/ 5 w 152"/>
                <a:gd name="T21" fmla="*/ 14 h 123"/>
                <a:gd name="T22" fmla="*/ 4 w 152"/>
                <a:gd name="T23" fmla="*/ 14 h 123"/>
                <a:gd name="T24" fmla="*/ 2 w 152"/>
                <a:gd name="T25" fmla="*/ 13 h 123"/>
                <a:gd name="T26" fmla="*/ 1 w 152"/>
                <a:gd name="T27" fmla="*/ 12 h 123"/>
                <a:gd name="T28" fmla="*/ 1 w 152"/>
                <a:gd name="T29" fmla="*/ 10 h 123"/>
                <a:gd name="T30" fmla="*/ 0 w 152"/>
                <a:gd name="T31" fmla="*/ 9 h 123"/>
                <a:gd name="T32" fmla="*/ 1 w 152"/>
                <a:gd name="T33" fmla="*/ 7 h 123"/>
                <a:gd name="T34" fmla="*/ 2 w 152"/>
                <a:gd name="T35" fmla="*/ 5 h 123"/>
                <a:gd name="T36" fmla="*/ 5 w 152"/>
                <a:gd name="T37" fmla="*/ 1 h 123"/>
                <a:gd name="T38" fmla="*/ 8 w 152"/>
                <a:gd name="T39" fmla="*/ 0 h 123"/>
                <a:gd name="T40" fmla="*/ 11 w 152"/>
                <a:gd name="T41" fmla="*/ 1 h 123"/>
                <a:gd name="T42" fmla="*/ 13 w 152"/>
                <a:gd name="T43" fmla="*/ 4 h 123"/>
                <a:gd name="T44" fmla="*/ 16 w 152"/>
                <a:gd name="T45" fmla="*/ 7 h 123"/>
                <a:gd name="T46" fmla="*/ 18 w 152"/>
                <a:gd name="T47" fmla="*/ 10 h 123"/>
                <a:gd name="T48" fmla="*/ 19 w 152"/>
                <a:gd name="T49" fmla="*/ 12 h 123"/>
                <a:gd name="T50" fmla="*/ 19 w 152"/>
                <a:gd name="T51" fmla="*/ 13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72" name="Freeform 718"/>
            <p:cNvSpPr/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9 h 148"/>
                <a:gd name="T2" fmla="*/ 0 w 136"/>
                <a:gd name="T3" fmla="*/ 6 h 148"/>
                <a:gd name="T4" fmla="*/ 1 w 136"/>
                <a:gd name="T5" fmla="*/ 5 h 148"/>
                <a:gd name="T6" fmla="*/ 2 w 136"/>
                <a:gd name="T7" fmla="*/ 4 h 148"/>
                <a:gd name="T8" fmla="*/ 3 w 136"/>
                <a:gd name="T9" fmla="*/ 4 h 148"/>
                <a:gd name="T10" fmla="*/ 5 w 136"/>
                <a:gd name="T11" fmla="*/ 4 h 148"/>
                <a:gd name="T12" fmla="*/ 6 w 136"/>
                <a:gd name="T13" fmla="*/ 2 h 148"/>
                <a:gd name="T14" fmla="*/ 8 w 136"/>
                <a:gd name="T15" fmla="*/ 1 h 148"/>
                <a:gd name="T16" fmla="*/ 10 w 136"/>
                <a:gd name="T17" fmla="*/ 1 h 148"/>
                <a:gd name="T18" fmla="*/ 12 w 136"/>
                <a:gd name="T19" fmla="*/ 2 h 148"/>
                <a:gd name="T20" fmla="*/ 13 w 136"/>
                <a:gd name="T21" fmla="*/ 3 h 148"/>
                <a:gd name="T22" fmla="*/ 14 w 136"/>
                <a:gd name="T23" fmla="*/ 3 h 148"/>
                <a:gd name="T24" fmla="*/ 16 w 136"/>
                <a:gd name="T25" fmla="*/ 4 h 148"/>
                <a:gd name="T26" fmla="*/ 17 w 136"/>
                <a:gd name="T27" fmla="*/ 4 h 148"/>
                <a:gd name="T28" fmla="*/ 17 w 136"/>
                <a:gd name="T29" fmla="*/ 6 h 148"/>
                <a:gd name="T30" fmla="*/ 17 w 136"/>
                <a:gd name="T31" fmla="*/ 9 h 148"/>
                <a:gd name="T32" fmla="*/ 17 w 136"/>
                <a:gd name="T33" fmla="*/ 10 h 148"/>
                <a:gd name="T34" fmla="*/ 17 w 136"/>
                <a:gd name="T35" fmla="*/ 13 h 148"/>
                <a:gd name="T36" fmla="*/ 17 w 136"/>
                <a:gd name="T37" fmla="*/ 15 h 148"/>
                <a:gd name="T38" fmla="*/ 16 w 136"/>
                <a:gd name="T39" fmla="*/ 16 h 148"/>
                <a:gd name="T40" fmla="*/ 14 w 136"/>
                <a:gd name="T41" fmla="*/ 16 h 148"/>
                <a:gd name="T42" fmla="*/ 13 w 136"/>
                <a:gd name="T43" fmla="*/ 16 h 148"/>
                <a:gd name="T44" fmla="*/ 12 w 136"/>
                <a:gd name="T45" fmla="*/ 17 h 148"/>
                <a:gd name="T46" fmla="*/ 10 w 136"/>
                <a:gd name="T47" fmla="*/ 19 h 148"/>
                <a:gd name="T48" fmla="*/ 8 w 136"/>
                <a:gd name="T49" fmla="*/ 19 h 148"/>
                <a:gd name="T50" fmla="*/ 6 w 136"/>
                <a:gd name="T51" fmla="*/ 17 h 148"/>
                <a:gd name="T52" fmla="*/ 5 w 136"/>
                <a:gd name="T53" fmla="*/ 16 h 148"/>
                <a:gd name="T54" fmla="*/ 4 w 136"/>
                <a:gd name="T55" fmla="*/ 16 h 148"/>
                <a:gd name="T56" fmla="*/ 2 w 136"/>
                <a:gd name="T57" fmla="*/ 16 h 148"/>
                <a:gd name="T58" fmla="*/ 1 w 136"/>
                <a:gd name="T59" fmla="*/ 15 h 148"/>
                <a:gd name="T60" fmla="*/ 1 w 136"/>
                <a:gd name="T61" fmla="*/ 13 h 148"/>
                <a:gd name="T62" fmla="*/ 1 w 136"/>
                <a:gd name="T63" fmla="*/ 1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73" name="Freeform 719"/>
            <p:cNvSpPr/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3 w 39"/>
                <a:gd name="T1" fmla="*/ 6 h 40"/>
                <a:gd name="T2" fmla="*/ 4 w 39"/>
                <a:gd name="T3" fmla="*/ 6 h 40"/>
                <a:gd name="T4" fmla="*/ 5 w 39"/>
                <a:gd name="T5" fmla="*/ 5 h 40"/>
                <a:gd name="T6" fmla="*/ 5 w 39"/>
                <a:gd name="T7" fmla="*/ 4 h 40"/>
                <a:gd name="T8" fmla="*/ 5 w 39"/>
                <a:gd name="T9" fmla="*/ 3 h 40"/>
                <a:gd name="T10" fmla="*/ 5 w 39"/>
                <a:gd name="T11" fmla="*/ 2 h 40"/>
                <a:gd name="T12" fmla="*/ 5 w 39"/>
                <a:gd name="T13" fmla="*/ 1 h 40"/>
                <a:gd name="T14" fmla="*/ 4 w 39"/>
                <a:gd name="T15" fmla="*/ 1 h 40"/>
                <a:gd name="T16" fmla="*/ 3 w 39"/>
                <a:gd name="T17" fmla="*/ 0 h 40"/>
                <a:gd name="T18" fmla="*/ 2 w 39"/>
                <a:gd name="T19" fmla="*/ 1 h 40"/>
                <a:gd name="T20" fmla="*/ 1 w 39"/>
                <a:gd name="T21" fmla="*/ 1 h 40"/>
                <a:gd name="T22" fmla="*/ 1 w 39"/>
                <a:gd name="T23" fmla="*/ 2 h 40"/>
                <a:gd name="T24" fmla="*/ 0 w 39"/>
                <a:gd name="T25" fmla="*/ 3 h 40"/>
                <a:gd name="T26" fmla="*/ 1 w 39"/>
                <a:gd name="T27" fmla="*/ 4 h 40"/>
                <a:gd name="T28" fmla="*/ 1 w 39"/>
                <a:gd name="T29" fmla="*/ 5 h 40"/>
                <a:gd name="T30" fmla="*/ 2 w 39"/>
                <a:gd name="T31" fmla="*/ 6 h 40"/>
                <a:gd name="T32" fmla="*/ 3 w 39"/>
                <a:gd name="T33" fmla="*/ 6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74" name="Freeform 720"/>
            <p:cNvSpPr/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9 h 147"/>
                <a:gd name="T2" fmla="*/ 0 w 136"/>
                <a:gd name="T3" fmla="*/ 6 h 147"/>
                <a:gd name="T4" fmla="*/ 1 w 136"/>
                <a:gd name="T5" fmla="*/ 5 h 147"/>
                <a:gd name="T6" fmla="*/ 2 w 136"/>
                <a:gd name="T7" fmla="*/ 4 h 147"/>
                <a:gd name="T8" fmla="*/ 4 w 136"/>
                <a:gd name="T9" fmla="*/ 3 h 147"/>
                <a:gd name="T10" fmla="*/ 5 w 136"/>
                <a:gd name="T11" fmla="*/ 4 h 147"/>
                <a:gd name="T12" fmla="*/ 6 w 136"/>
                <a:gd name="T13" fmla="*/ 2 h 147"/>
                <a:gd name="T14" fmla="*/ 8 w 136"/>
                <a:gd name="T15" fmla="*/ 1 h 147"/>
                <a:gd name="T16" fmla="*/ 10 w 136"/>
                <a:gd name="T17" fmla="*/ 1 h 147"/>
                <a:gd name="T18" fmla="*/ 12 w 136"/>
                <a:gd name="T19" fmla="*/ 2 h 147"/>
                <a:gd name="T20" fmla="*/ 13 w 136"/>
                <a:gd name="T21" fmla="*/ 3 h 147"/>
                <a:gd name="T22" fmla="*/ 14 w 136"/>
                <a:gd name="T23" fmla="*/ 3 h 147"/>
                <a:gd name="T24" fmla="*/ 16 w 136"/>
                <a:gd name="T25" fmla="*/ 4 h 147"/>
                <a:gd name="T26" fmla="*/ 17 w 136"/>
                <a:gd name="T27" fmla="*/ 4 h 147"/>
                <a:gd name="T28" fmla="*/ 17 w 136"/>
                <a:gd name="T29" fmla="*/ 6 h 147"/>
                <a:gd name="T30" fmla="*/ 17 w 136"/>
                <a:gd name="T31" fmla="*/ 9 h 147"/>
                <a:gd name="T32" fmla="*/ 17 w 136"/>
                <a:gd name="T33" fmla="*/ 10 h 147"/>
                <a:gd name="T34" fmla="*/ 17 w 136"/>
                <a:gd name="T35" fmla="*/ 13 h 147"/>
                <a:gd name="T36" fmla="*/ 17 w 136"/>
                <a:gd name="T37" fmla="*/ 15 h 147"/>
                <a:gd name="T38" fmla="*/ 16 w 136"/>
                <a:gd name="T39" fmla="*/ 16 h 147"/>
                <a:gd name="T40" fmla="*/ 14 w 136"/>
                <a:gd name="T41" fmla="*/ 16 h 147"/>
                <a:gd name="T42" fmla="*/ 13 w 136"/>
                <a:gd name="T43" fmla="*/ 16 h 147"/>
                <a:gd name="T44" fmla="*/ 12 w 136"/>
                <a:gd name="T45" fmla="*/ 17 h 147"/>
                <a:gd name="T46" fmla="*/ 10 w 136"/>
                <a:gd name="T47" fmla="*/ 19 h 147"/>
                <a:gd name="T48" fmla="*/ 8 w 136"/>
                <a:gd name="T49" fmla="*/ 19 h 147"/>
                <a:gd name="T50" fmla="*/ 6 w 136"/>
                <a:gd name="T51" fmla="*/ 17 h 147"/>
                <a:gd name="T52" fmla="*/ 5 w 136"/>
                <a:gd name="T53" fmla="*/ 16 h 147"/>
                <a:gd name="T54" fmla="*/ 4 w 136"/>
                <a:gd name="T55" fmla="*/ 16 h 147"/>
                <a:gd name="T56" fmla="*/ 2 w 136"/>
                <a:gd name="T57" fmla="*/ 16 h 147"/>
                <a:gd name="T58" fmla="*/ 1 w 136"/>
                <a:gd name="T59" fmla="*/ 15 h 147"/>
                <a:gd name="T60" fmla="*/ 1 w 136"/>
                <a:gd name="T61" fmla="*/ 13 h 147"/>
                <a:gd name="T62" fmla="*/ 1 w 136"/>
                <a:gd name="T63" fmla="*/ 1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75" name="Freeform 721"/>
            <p:cNvSpPr/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3 w 39"/>
                <a:gd name="T1" fmla="*/ 5 h 39"/>
                <a:gd name="T2" fmla="*/ 4 w 39"/>
                <a:gd name="T3" fmla="*/ 5 h 39"/>
                <a:gd name="T4" fmla="*/ 5 w 39"/>
                <a:gd name="T5" fmla="*/ 5 h 39"/>
                <a:gd name="T6" fmla="*/ 5 w 39"/>
                <a:gd name="T7" fmla="*/ 4 h 39"/>
                <a:gd name="T8" fmla="*/ 5 w 39"/>
                <a:gd name="T9" fmla="*/ 3 h 39"/>
                <a:gd name="T10" fmla="*/ 5 w 39"/>
                <a:gd name="T11" fmla="*/ 2 h 39"/>
                <a:gd name="T12" fmla="*/ 5 w 39"/>
                <a:gd name="T13" fmla="*/ 1 h 39"/>
                <a:gd name="T14" fmla="*/ 4 w 39"/>
                <a:gd name="T15" fmla="*/ 1 h 39"/>
                <a:gd name="T16" fmla="*/ 3 w 39"/>
                <a:gd name="T17" fmla="*/ 0 h 39"/>
                <a:gd name="T18" fmla="*/ 2 w 39"/>
                <a:gd name="T19" fmla="*/ 1 h 39"/>
                <a:gd name="T20" fmla="*/ 1 w 39"/>
                <a:gd name="T21" fmla="*/ 1 h 39"/>
                <a:gd name="T22" fmla="*/ 1 w 39"/>
                <a:gd name="T23" fmla="*/ 2 h 39"/>
                <a:gd name="T24" fmla="*/ 0 w 39"/>
                <a:gd name="T25" fmla="*/ 3 h 39"/>
                <a:gd name="T26" fmla="*/ 1 w 39"/>
                <a:gd name="T27" fmla="*/ 4 h 39"/>
                <a:gd name="T28" fmla="*/ 1 w 39"/>
                <a:gd name="T29" fmla="*/ 5 h 39"/>
                <a:gd name="T30" fmla="*/ 2 w 39"/>
                <a:gd name="T31" fmla="*/ 5 h 39"/>
                <a:gd name="T32" fmla="*/ 3 w 39"/>
                <a:gd name="T33" fmla="*/ 5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76" name="Freeform 722"/>
            <p:cNvSpPr/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8 w 60"/>
                <a:gd name="T1" fmla="*/ 4 h 59"/>
                <a:gd name="T2" fmla="*/ 8 w 60"/>
                <a:gd name="T3" fmla="*/ 3 h 59"/>
                <a:gd name="T4" fmla="*/ 8 w 60"/>
                <a:gd name="T5" fmla="*/ 3 h 59"/>
                <a:gd name="T6" fmla="*/ 7 w 60"/>
                <a:gd name="T7" fmla="*/ 2 h 59"/>
                <a:gd name="T8" fmla="*/ 7 w 60"/>
                <a:gd name="T9" fmla="*/ 2 h 59"/>
                <a:gd name="T10" fmla="*/ 6 w 60"/>
                <a:gd name="T11" fmla="*/ 1 h 59"/>
                <a:gd name="T12" fmla="*/ 6 w 60"/>
                <a:gd name="T13" fmla="*/ 1 h 59"/>
                <a:gd name="T14" fmla="*/ 5 w 60"/>
                <a:gd name="T15" fmla="*/ 1 h 59"/>
                <a:gd name="T16" fmla="*/ 4 w 60"/>
                <a:gd name="T17" fmla="*/ 0 h 59"/>
                <a:gd name="T18" fmla="*/ 3 w 60"/>
                <a:gd name="T19" fmla="*/ 1 h 59"/>
                <a:gd name="T20" fmla="*/ 2 w 60"/>
                <a:gd name="T21" fmla="*/ 2 h 59"/>
                <a:gd name="T22" fmla="*/ 1 w 60"/>
                <a:gd name="T23" fmla="*/ 3 h 59"/>
                <a:gd name="T24" fmla="*/ 0 w 60"/>
                <a:gd name="T25" fmla="*/ 4 h 59"/>
                <a:gd name="T26" fmla="*/ 1 w 60"/>
                <a:gd name="T27" fmla="*/ 5 h 59"/>
                <a:gd name="T28" fmla="*/ 1 w 60"/>
                <a:gd name="T29" fmla="*/ 6 h 59"/>
                <a:gd name="T30" fmla="*/ 1 w 60"/>
                <a:gd name="T31" fmla="*/ 6 h 59"/>
                <a:gd name="T32" fmla="*/ 2 w 60"/>
                <a:gd name="T33" fmla="*/ 7 h 59"/>
                <a:gd name="T34" fmla="*/ 2 w 60"/>
                <a:gd name="T35" fmla="*/ 7 h 59"/>
                <a:gd name="T36" fmla="*/ 3 w 60"/>
                <a:gd name="T37" fmla="*/ 8 h 59"/>
                <a:gd name="T38" fmla="*/ 4 w 60"/>
                <a:gd name="T39" fmla="*/ 8 h 59"/>
                <a:gd name="T40" fmla="*/ 4 w 60"/>
                <a:gd name="T41" fmla="*/ 8 h 59"/>
                <a:gd name="T42" fmla="*/ 5 w 60"/>
                <a:gd name="T43" fmla="*/ 8 h 59"/>
                <a:gd name="T44" fmla="*/ 6 w 60"/>
                <a:gd name="T45" fmla="*/ 8 h 59"/>
                <a:gd name="T46" fmla="*/ 6 w 60"/>
                <a:gd name="T47" fmla="*/ 7 h 59"/>
                <a:gd name="T48" fmla="*/ 7 w 60"/>
                <a:gd name="T49" fmla="*/ 7 h 59"/>
                <a:gd name="T50" fmla="*/ 7 w 60"/>
                <a:gd name="T51" fmla="*/ 6 h 59"/>
                <a:gd name="T52" fmla="*/ 8 w 60"/>
                <a:gd name="T53" fmla="*/ 6 h 59"/>
                <a:gd name="T54" fmla="*/ 8 w 60"/>
                <a:gd name="T55" fmla="*/ 5 h 59"/>
                <a:gd name="T56" fmla="*/ 8 w 60"/>
                <a:gd name="T57" fmla="*/ 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77" name="Freeform 723"/>
            <p:cNvSpPr/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78" name="Freeform 724"/>
            <p:cNvSpPr/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4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2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1 w 60"/>
                <a:gd name="T21" fmla="*/ 2 h 60"/>
                <a:gd name="T22" fmla="*/ 1 w 60"/>
                <a:gd name="T23" fmla="*/ 3 h 60"/>
                <a:gd name="T24" fmla="*/ 0 w 60"/>
                <a:gd name="T25" fmla="*/ 4 h 60"/>
                <a:gd name="T26" fmla="*/ 0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1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79" name="Freeform 725"/>
            <p:cNvSpPr/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2 w 29"/>
                <a:gd name="T1" fmla="*/ 4 h 30"/>
                <a:gd name="T2" fmla="*/ 2 w 29"/>
                <a:gd name="T3" fmla="*/ 4 h 30"/>
                <a:gd name="T4" fmla="*/ 2 w 29"/>
                <a:gd name="T5" fmla="*/ 4 h 30"/>
                <a:gd name="T6" fmla="*/ 1 w 29"/>
                <a:gd name="T7" fmla="*/ 4 h 30"/>
                <a:gd name="T8" fmla="*/ 1 w 29"/>
                <a:gd name="T9" fmla="*/ 4 h 30"/>
                <a:gd name="T10" fmla="*/ 1 w 29"/>
                <a:gd name="T11" fmla="*/ 3 h 30"/>
                <a:gd name="T12" fmla="*/ 1 w 29"/>
                <a:gd name="T13" fmla="*/ 3 h 30"/>
                <a:gd name="T14" fmla="*/ 0 w 29"/>
                <a:gd name="T15" fmla="*/ 3 h 30"/>
                <a:gd name="T16" fmla="*/ 0 w 29"/>
                <a:gd name="T17" fmla="*/ 2 h 30"/>
                <a:gd name="T18" fmla="*/ 0 w 29"/>
                <a:gd name="T19" fmla="*/ 2 h 30"/>
                <a:gd name="T20" fmla="*/ 1 w 29"/>
                <a:gd name="T21" fmla="*/ 2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2 w 29"/>
                <a:gd name="T29" fmla="*/ 1 h 30"/>
                <a:gd name="T30" fmla="*/ 2 w 29"/>
                <a:gd name="T31" fmla="*/ 0 h 30"/>
                <a:gd name="T32" fmla="*/ 2 w 29"/>
                <a:gd name="T33" fmla="*/ 0 h 30"/>
                <a:gd name="T34" fmla="*/ 3 w 29"/>
                <a:gd name="T35" fmla="*/ 0 h 30"/>
                <a:gd name="T36" fmla="*/ 3 w 29"/>
                <a:gd name="T37" fmla="*/ 1 h 30"/>
                <a:gd name="T38" fmla="*/ 3 w 29"/>
                <a:gd name="T39" fmla="*/ 1 h 30"/>
                <a:gd name="T40" fmla="*/ 4 w 29"/>
                <a:gd name="T41" fmla="*/ 1 h 30"/>
                <a:gd name="T42" fmla="*/ 4 w 29"/>
                <a:gd name="T43" fmla="*/ 1 h 30"/>
                <a:gd name="T44" fmla="*/ 4 w 29"/>
                <a:gd name="T45" fmla="*/ 2 h 30"/>
                <a:gd name="T46" fmla="*/ 4 w 29"/>
                <a:gd name="T47" fmla="*/ 2 h 30"/>
                <a:gd name="T48" fmla="*/ 4 w 29"/>
                <a:gd name="T49" fmla="*/ 2 h 30"/>
                <a:gd name="T50" fmla="*/ 4 w 29"/>
                <a:gd name="T51" fmla="*/ 3 h 30"/>
                <a:gd name="T52" fmla="*/ 4 w 29"/>
                <a:gd name="T53" fmla="*/ 4 h 30"/>
                <a:gd name="T54" fmla="*/ 3 w 29"/>
                <a:gd name="T55" fmla="*/ 4 h 30"/>
                <a:gd name="T56" fmla="*/ 2 w 29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80" name="Freeform 726"/>
            <p:cNvSpPr/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8 w 60"/>
                <a:gd name="T1" fmla="*/ 3 h 59"/>
                <a:gd name="T2" fmla="*/ 8 w 60"/>
                <a:gd name="T3" fmla="*/ 3 h 59"/>
                <a:gd name="T4" fmla="*/ 8 w 60"/>
                <a:gd name="T5" fmla="*/ 2 h 59"/>
                <a:gd name="T6" fmla="*/ 7 w 60"/>
                <a:gd name="T7" fmla="*/ 1 h 59"/>
                <a:gd name="T8" fmla="*/ 7 w 60"/>
                <a:gd name="T9" fmla="*/ 1 h 59"/>
                <a:gd name="T10" fmla="*/ 6 w 60"/>
                <a:gd name="T11" fmla="*/ 0 h 59"/>
                <a:gd name="T12" fmla="*/ 6 w 60"/>
                <a:gd name="T13" fmla="*/ 0 h 59"/>
                <a:gd name="T14" fmla="*/ 5 w 60"/>
                <a:gd name="T15" fmla="*/ 0 h 59"/>
                <a:gd name="T16" fmla="*/ 4 w 60"/>
                <a:gd name="T17" fmla="*/ 0 h 59"/>
                <a:gd name="T18" fmla="*/ 3 w 60"/>
                <a:gd name="T19" fmla="*/ 0 h 59"/>
                <a:gd name="T20" fmla="*/ 2 w 60"/>
                <a:gd name="T21" fmla="*/ 1 h 59"/>
                <a:gd name="T22" fmla="*/ 1 w 60"/>
                <a:gd name="T23" fmla="*/ 2 h 59"/>
                <a:gd name="T24" fmla="*/ 0 w 60"/>
                <a:gd name="T25" fmla="*/ 3 h 59"/>
                <a:gd name="T26" fmla="*/ 1 w 60"/>
                <a:gd name="T27" fmla="*/ 4 h 59"/>
                <a:gd name="T28" fmla="*/ 1 w 60"/>
                <a:gd name="T29" fmla="*/ 5 h 59"/>
                <a:gd name="T30" fmla="*/ 1 w 60"/>
                <a:gd name="T31" fmla="*/ 5 h 59"/>
                <a:gd name="T32" fmla="*/ 2 w 60"/>
                <a:gd name="T33" fmla="*/ 6 h 59"/>
                <a:gd name="T34" fmla="*/ 2 w 60"/>
                <a:gd name="T35" fmla="*/ 6 h 59"/>
                <a:gd name="T36" fmla="*/ 3 w 60"/>
                <a:gd name="T37" fmla="*/ 7 h 59"/>
                <a:gd name="T38" fmla="*/ 3 w 60"/>
                <a:gd name="T39" fmla="*/ 7 h 59"/>
                <a:gd name="T40" fmla="*/ 4 w 60"/>
                <a:gd name="T41" fmla="*/ 7 h 59"/>
                <a:gd name="T42" fmla="*/ 5 w 60"/>
                <a:gd name="T43" fmla="*/ 7 h 59"/>
                <a:gd name="T44" fmla="*/ 6 w 60"/>
                <a:gd name="T45" fmla="*/ 7 h 59"/>
                <a:gd name="T46" fmla="*/ 6 w 60"/>
                <a:gd name="T47" fmla="*/ 6 h 59"/>
                <a:gd name="T48" fmla="*/ 7 w 60"/>
                <a:gd name="T49" fmla="*/ 6 h 59"/>
                <a:gd name="T50" fmla="*/ 7 w 60"/>
                <a:gd name="T51" fmla="*/ 5 h 59"/>
                <a:gd name="T52" fmla="*/ 8 w 60"/>
                <a:gd name="T53" fmla="*/ 5 h 59"/>
                <a:gd name="T54" fmla="*/ 8 w 60"/>
                <a:gd name="T55" fmla="*/ 4 h 59"/>
                <a:gd name="T56" fmla="*/ 8 w 60"/>
                <a:gd name="T57" fmla="*/ 3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81" name="Freeform 727"/>
            <p:cNvSpPr/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2 w 30"/>
                <a:gd name="T1" fmla="*/ 4 h 29"/>
                <a:gd name="T2" fmla="*/ 2 w 30"/>
                <a:gd name="T3" fmla="*/ 4 h 29"/>
                <a:gd name="T4" fmla="*/ 2 w 30"/>
                <a:gd name="T5" fmla="*/ 4 h 29"/>
                <a:gd name="T6" fmla="*/ 1 w 30"/>
                <a:gd name="T7" fmla="*/ 4 h 29"/>
                <a:gd name="T8" fmla="*/ 1 w 30"/>
                <a:gd name="T9" fmla="*/ 4 h 29"/>
                <a:gd name="T10" fmla="*/ 1 w 30"/>
                <a:gd name="T11" fmla="*/ 3 h 29"/>
                <a:gd name="T12" fmla="*/ 1 w 30"/>
                <a:gd name="T13" fmla="*/ 3 h 29"/>
                <a:gd name="T14" fmla="*/ 0 w 30"/>
                <a:gd name="T15" fmla="*/ 3 h 29"/>
                <a:gd name="T16" fmla="*/ 0 w 30"/>
                <a:gd name="T17" fmla="*/ 2 h 29"/>
                <a:gd name="T18" fmla="*/ 0 w 30"/>
                <a:gd name="T19" fmla="*/ 2 h 29"/>
                <a:gd name="T20" fmla="*/ 1 w 30"/>
                <a:gd name="T21" fmla="*/ 2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2 w 30"/>
                <a:gd name="T29" fmla="*/ 1 h 29"/>
                <a:gd name="T30" fmla="*/ 2 w 30"/>
                <a:gd name="T31" fmla="*/ 0 h 29"/>
                <a:gd name="T32" fmla="*/ 2 w 30"/>
                <a:gd name="T33" fmla="*/ 0 h 29"/>
                <a:gd name="T34" fmla="*/ 3 w 30"/>
                <a:gd name="T35" fmla="*/ 0 h 29"/>
                <a:gd name="T36" fmla="*/ 3 w 30"/>
                <a:gd name="T37" fmla="*/ 1 h 29"/>
                <a:gd name="T38" fmla="*/ 3 w 30"/>
                <a:gd name="T39" fmla="*/ 1 h 29"/>
                <a:gd name="T40" fmla="*/ 4 w 30"/>
                <a:gd name="T41" fmla="*/ 1 h 29"/>
                <a:gd name="T42" fmla="*/ 4 w 30"/>
                <a:gd name="T43" fmla="*/ 1 h 29"/>
                <a:gd name="T44" fmla="*/ 4 w 30"/>
                <a:gd name="T45" fmla="*/ 2 h 29"/>
                <a:gd name="T46" fmla="*/ 4 w 30"/>
                <a:gd name="T47" fmla="*/ 2 h 29"/>
                <a:gd name="T48" fmla="*/ 4 w 30"/>
                <a:gd name="T49" fmla="*/ 2 h 29"/>
                <a:gd name="T50" fmla="*/ 4 w 30"/>
                <a:gd name="T51" fmla="*/ 3 h 29"/>
                <a:gd name="T52" fmla="*/ 4 w 30"/>
                <a:gd name="T53" fmla="*/ 4 h 29"/>
                <a:gd name="T54" fmla="*/ 3 w 30"/>
                <a:gd name="T55" fmla="*/ 4 h 29"/>
                <a:gd name="T56" fmla="*/ 2 w 30"/>
                <a:gd name="T57" fmla="*/ 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82" name="Freeform 728"/>
            <p:cNvSpPr/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1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0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1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83" name="Freeform 729"/>
            <p:cNvSpPr/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84" name="Freeform 730"/>
            <p:cNvSpPr/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8 w 60"/>
                <a:gd name="T1" fmla="*/ 3 h 59"/>
                <a:gd name="T2" fmla="*/ 8 w 60"/>
                <a:gd name="T3" fmla="*/ 3 h 59"/>
                <a:gd name="T4" fmla="*/ 8 w 60"/>
                <a:gd name="T5" fmla="*/ 2 h 59"/>
                <a:gd name="T6" fmla="*/ 7 w 60"/>
                <a:gd name="T7" fmla="*/ 1 h 59"/>
                <a:gd name="T8" fmla="*/ 7 w 60"/>
                <a:gd name="T9" fmla="*/ 1 h 59"/>
                <a:gd name="T10" fmla="*/ 6 w 60"/>
                <a:gd name="T11" fmla="*/ 0 h 59"/>
                <a:gd name="T12" fmla="*/ 6 w 60"/>
                <a:gd name="T13" fmla="*/ 0 h 59"/>
                <a:gd name="T14" fmla="*/ 5 w 60"/>
                <a:gd name="T15" fmla="*/ 0 h 59"/>
                <a:gd name="T16" fmla="*/ 4 w 60"/>
                <a:gd name="T17" fmla="*/ 0 h 59"/>
                <a:gd name="T18" fmla="*/ 3 w 60"/>
                <a:gd name="T19" fmla="*/ 0 h 59"/>
                <a:gd name="T20" fmla="*/ 2 w 60"/>
                <a:gd name="T21" fmla="*/ 1 h 59"/>
                <a:gd name="T22" fmla="*/ 1 w 60"/>
                <a:gd name="T23" fmla="*/ 2 h 59"/>
                <a:gd name="T24" fmla="*/ 0 w 60"/>
                <a:gd name="T25" fmla="*/ 3 h 59"/>
                <a:gd name="T26" fmla="*/ 1 w 60"/>
                <a:gd name="T27" fmla="*/ 4 h 59"/>
                <a:gd name="T28" fmla="*/ 1 w 60"/>
                <a:gd name="T29" fmla="*/ 5 h 59"/>
                <a:gd name="T30" fmla="*/ 1 w 60"/>
                <a:gd name="T31" fmla="*/ 5 h 59"/>
                <a:gd name="T32" fmla="*/ 2 w 60"/>
                <a:gd name="T33" fmla="*/ 6 h 59"/>
                <a:gd name="T34" fmla="*/ 2 w 60"/>
                <a:gd name="T35" fmla="*/ 6 h 59"/>
                <a:gd name="T36" fmla="*/ 3 w 60"/>
                <a:gd name="T37" fmla="*/ 7 h 59"/>
                <a:gd name="T38" fmla="*/ 3 w 60"/>
                <a:gd name="T39" fmla="*/ 7 h 59"/>
                <a:gd name="T40" fmla="*/ 4 w 60"/>
                <a:gd name="T41" fmla="*/ 7 h 59"/>
                <a:gd name="T42" fmla="*/ 5 w 60"/>
                <a:gd name="T43" fmla="*/ 7 h 59"/>
                <a:gd name="T44" fmla="*/ 6 w 60"/>
                <a:gd name="T45" fmla="*/ 7 h 59"/>
                <a:gd name="T46" fmla="*/ 6 w 60"/>
                <a:gd name="T47" fmla="*/ 6 h 59"/>
                <a:gd name="T48" fmla="*/ 7 w 60"/>
                <a:gd name="T49" fmla="*/ 6 h 59"/>
                <a:gd name="T50" fmla="*/ 7 w 60"/>
                <a:gd name="T51" fmla="*/ 5 h 59"/>
                <a:gd name="T52" fmla="*/ 8 w 60"/>
                <a:gd name="T53" fmla="*/ 5 h 59"/>
                <a:gd name="T54" fmla="*/ 8 w 60"/>
                <a:gd name="T55" fmla="*/ 4 h 59"/>
                <a:gd name="T56" fmla="*/ 8 w 60"/>
                <a:gd name="T57" fmla="*/ 3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85" name="Freeform 731"/>
            <p:cNvSpPr/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2 w 30"/>
                <a:gd name="T1" fmla="*/ 4 h 29"/>
                <a:gd name="T2" fmla="*/ 2 w 30"/>
                <a:gd name="T3" fmla="*/ 4 h 29"/>
                <a:gd name="T4" fmla="*/ 2 w 30"/>
                <a:gd name="T5" fmla="*/ 4 h 29"/>
                <a:gd name="T6" fmla="*/ 1 w 30"/>
                <a:gd name="T7" fmla="*/ 4 h 29"/>
                <a:gd name="T8" fmla="*/ 1 w 30"/>
                <a:gd name="T9" fmla="*/ 4 h 29"/>
                <a:gd name="T10" fmla="*/ 1 w 30"/>
                <a:gd name="T11" fmla="*/ 3 h 29"/>
                <a:gd name="T12" fmla="*/ 1 w 30"/>
                <a:gd name="T13" fmla="*/ 3 h 29"/>
                <a:gd name="T14" fmla="*/ 0 w 30"/>
                <a:gd name="T15" fmla="*/ 3 h 29"/>
                <a:gd name="T16" fmla="*/ 0 w 30"/>
                <a:gd name="T17" fmla="*/ 2 h 29"/>
                <a:gd name="T18" fmla="*/ 0 w 30"/>
                <a:gd name="T19" fmla="*/ 2 h 29"/>
                <a:gd name="T20" fmla="*/ 1 w 30"/>
                <a:gd name="T21" fmla="*/ 2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2 w 30"/>
                <a:gd name="T29" fmla="*/ 1 h 29"/>
                <a:gd name="T30" fmla="*/ 2 w 30"/>
                <a:gd name="T31" fmla="*/ 0 h 29"/>
                <a:gd name="T32" fmla="*/ 2 w 30"/>
                <a:gd name="T33" fmla="*/ 0 h 29"/>
                <a:gd name="T34" fmla="*/ 3 w 30"/>
                <a:gd name="T35" fmla="*/ 0 h 29"/>
                <a:gd name="T36" fmla="*/ 3 w 30"/>
                <a:gd name="T37" fmla="*/ 1 h 29"/>
                <a:gd name="T38" fmla="*/ 3 w 30"/>
                <a:gd name="T39" fmla="*/ 1 h 29"/>
                <a:gd name="T40" fmla="*/ 4 w 30"/>
                <a:gd name="T41" fmla="*/ 1 h 29"/>
                <a:gd name="T42" fmla="*/ 4 w 30"/>
                <a:gd name="T43" fmla="*/ 1 h 29"/>
                <a:gd name="T44" fmla="*/ 4 w 30"/>
                <a:gd name="T45" fmla="*/ 2 h 29"/>
                <a:gd name="T46" fmla="*/ 4 w 30"/>
                <a:gd name="T47" fmla="*/ 2 h 29"/>
                <a:gd name="T48" fmla="*/ 4 w 30"/>
                <a:gd name="T49" fmla="*/ 2 h 29"/>
                <a:gd name="T50" fmla="*/ 4 w 30"/>
                <a:gd name="T51" fmla="*/ 3 h 29"/>
                <a:gd name="T52" fmla="*/ 4 w 30"/>
                <a:gd name="T53" fmla="*/ 4 h 29"/>
                <a:gd name="T54" fmla="*/ 3 w 30"/>
                <a:gd name="T55" fmla="*/ 4 h 29"/>
                <a:gd name="T56" fmla="*/ 2 w 30"/>
                <a:gd name="T57" fmla="*/ 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86" name="Freeform 732"/>
            <p:cNvSpPr/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8 w 59"/>
                <a:gd name="T1" fmla="*/ 4 h 60"/>
                <a:gd name="T2" fmla="*/ 8 w 59"/>
                <a:gd name="T3" fmla="*/ 4 h 60"/>
                <a:gd name="T4" fmla="*/ 8 w 59"/>
                <a:gd name="T5" fmla="*/ 3 h 60"/>
                <a:gd name="T6" fmla="*/ 7 w 59"/>
                <a:gd name="T7" fmla="*/ 2 h 60"/>
                <a:gd name="T8" fmla="*/ 7 w 59"/>
                <a:gd name="T9" fmla="*/ 2 h 60"/>
                <a:gd name="T10" fmla="*/ 6 w 59"/>
                <a:gd name="T11" fmla="*/ 1 h 60"/>
                <a:gd name="T12" fmla="*/ 6 w 59"/>
                <a:gd name="T13" fmla="*/ 1 h 60"/>
                <a:gd name="T14" fmla="*/ 5 w 59"/>
                <a:gd name="T15" fmla="*/ 1 h 60"/>
                <a:gd name="T16" fmla="*/ 4 w 59"/>
                <a:gd name="T17" fmla="*/ 0 h 60"/>
                <a:gd name="T18" fmla="*/ 3 w 59"/>
                <a:gd name="T19" fmla="*/ 1 h 60"/>
                <a:gd name="T20" fmla="*/ 2 w 59"/>
                <a:gd name="T21" fmla="*/ 2 h 60"/>
                <a:gd name="T22" fmla="*/ 1 w 59"/>
                <a:gd name="T23" fmla="*/ 3 h 60"/>
                <a:gd name="T24" fmla="*/ 0 w 59"/>
                <a:gd name="T25" fmla="*/ 4 h 60"/>
                <a:gd name="T26" fmla="*/ 1 w 59"/>
                <a:gd name="T27" fmla="*/ 5 h 60"/>
                <a:gd name="T28" fmla="*/ 1 w 59"/>
                <a:gd name="T29" fmla="*/ 6 h 60"/>
                <a:gd name="T30" fmla="*/ 1 w 59"/>
                <a:gd name="T31" fmla="*/ 6 h 60"/>
                <a:gd name="T32" fmla="*/ 2 w 59"/>
                <a:gd name="T33" fmla="*/ 7 h 60"/>
                <a:gd name="T34" fmla="*/ 2 w 59"/>
                <a:gd name="T35" fmla="*/ 7 h 60"/>
                <a:gd name="T36" fmla="*/ 3 w 59"/>
                <a:gd name="T37" fmla="*/ 8 h 60"/>
                <a:gd name="T38" fmla="*/ 3 w 59"/>
                <a:gd name="T39" fmla="*/ 8 h 60"/>
                <a:gd name="T40" fmla="*/ 4 w 59"/>
                <a:gd name="T41" fmla="*/ 8 h 60"/>
                <a:gd name="T42" fmla="*/ 5 w 59"/>
                <a:gd name="T43" fmla="*/ 8 h 60"/>
                <a:gd name="T44" fmla="*/ 6 w 59"/>
                <a:gd name="T45" fmla="*/ 8 h 60"/>
                <a:gd name="T46" fmla="*/ 6 w 59"/>
                <a:gd name="T47" fmla="*/ 7 h 60"/>
                <a:gd name="T48" fmla="*/ 7 w 59"/>
                <a:gd name="T49" fmla="*/ 7 h 60"/>
                <a:gd name="T50" fmla="*/ 7 w 59"/>
                <a:gd name="T51" fmla="*/ 6 h 60"/>
                <a:gd name="T52" fmla="*/ 8 w 59"/>
                <a:gd name="T53" fmla="*/ 6 h 60"/>
                <a:gd name="T54" fmla="*/ 8 w 59"/>
                <a:gd name="T55" fmla="*/ 5 h 60"/>
                <a:gd name="T56" fmla="*/ 8 w 59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87" name="Freeform 733"/>
            <p:cNvSpPr/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88" name="Freeform 734"/>
            <p:cNvSpPr/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2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2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89" name="Freeform 735"/>
            <p:cNvSpPr/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90" name="Freeform 736"/>
            <p:cNvSpPr/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8 w 58"/>
                <a:gd name="T1" fmla="*/ 3 h 60"/>
                <a:gd name="T2" fmla="*/ 8 w 58"/>
                <a:gd name="T3" fmla="*/ 3 h 60"/>
                <a:gd name="T4" fmla="*/ 8 w 58"/>
                <a:gd name="T5" fmla="*/ 2 h 60"/>
                <a:gd name="T6" fmla="*/ 7 w 58"/>
                <a:gd name="T7" fmla="*/ 1 h 60"/>
                <a:gd name="T8" fmla="*/ 7 w 58"/>
                <a:gd name="T9" fmla="*/ 1 h 60"/>
                <a:gd name="T10" fmla="*/ 6 w 58"/>
                <a:gd name="T11" fmla="*/ 0 h 60"/>
                <a:gd name="T12" fmla="*/ 6 w 58"/>
                <a:gd name="T13" fmla="*/ 0 h 60"/>
                <a:gd name="T14" fmla="*/ 5 w 58"/>
                <a:gd name="T15" fmla="*/ 0 h 60"/>
                <a:gd name="T16" fmla="*/ 4 w 58"/>
                <a:gd name="T17" fmla="*/ 0 h 60"/>
                <a:gd name="T18" fmla="*/ 3 w 58"/>
                <a:gd name="T19" fmla="*/ 0 h 60"/>
                <a:gd name="T20" fmla="*/ 1 w 58"/>
                <a:gd name="T21" fmla="*/ 1 h 60"/>
                <a:gd name="T22" fmla="*/ 1 w 58"/>
                <a:gd name="T23" fmla="*/ 2 h 60"/>
                <a:gd name="T24" fmla="*/ 0 w 58"/>
                <a:gd name="T25" fmla="*/ 3 h 60"/>
                <a:gd name="T26" fmla="*/ 0 w 58"/>
                <a:gd name="T27" fmla="*/ 4 h 60"/>
                <a:gd name="T28" fmla="*/ 1 w 58"/>
                <a:gd name="T29" fmla="*/ 5 h 60"/>
                <a:gd name="T30" fmla="*/ 1 w 58"/>
                <a:gd name="T31" fmla="*/ 5 h 60"/>
                <a:gd name="T32" fmla="*/ 1 w 58"/>
                <a:gd name="T33" fmla="*/ 6 h 60"/>
                <a:gd name="T34" fmla="*/ 2 w 58"/>
                <a:gd name="T35" fmla="*/ 6 h 60"/>
                <a:gd name="T36" fmla="*/ 3 w 58"/>
                <a:gd name="T37" fmla="*/ 7 h 60"/>
                <a:gd name="T38" fmla="*/ 3 w 58"/>
                <a:gd name="T39" fmla="*/ 7 h 60"/>
                <a:gd name="T40" fmla="*/ 4 w 58"/>
                <a:gd name="T41" fmla="*/ 7 h 60"/>
                <a:gd name="T42" fmla="*/ 5 w 58"/>
                <a:gd name="T43" fmla="*/ 7 h 60"/>
                <a:gd name="T44" fmla="*/ 6 w 58"/>
                <a:gd name="T45" fmla="*/ 7 h 60"/>
                <a:gd name="T46" fmla="*/ 6 w 58"/>
                <a:gd name="T47" fmla="*/ 6 h 60"/>
                <a:gd name="T48" fmla="*/ 7 w 58"/>
                <a:gd name="T49" fmla="*/ 6 h 60"/>
                <a:gd name="T50" fmla="*/ 7 w 58"/>
                <a:gd name="T51" fmla="*/ 5 h 60"/>
                <a:gd name="T52" fmla="*/ 8 w 58"/>
                <a:gd name="T53" fmla="*/ 5 h 60"/>
                <a:gd name="T54" fmla="*/ 8 w 58"/>
                <a:gd name="T55" fmla="*/ 4 h 60"/>
                <a:gd name="T56" fmla="*/ 8 w 58"/>
                <a:gd name="T57" fmla="*/ 3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91" name="Freeform 737"/>
            <p:cNvSpPr/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2 w 28"/>
                <a:gd name="T1" fmla="*/ 4 h 30"/>
                <a:gd name="T2" fmla="*/ 2 w 28"/>
                <a:gd name="T3" fmla="*/ 4 h 30"/>
                <a:gd name="T4" fmla="*/ 2 w 28"/>
                <a:gd name="T5" fmla="*/ 4 h 30"/>
                <a:gd name="T6" fmla="*/ 1 w 28"/>
                <a:gd name="T7" fmla="*/ 4 h 30"/>
                <a:gd name="T8" fmla="*/ 1 w 28"/>
                <a:gd name="T9" fmla="*/ 4 h 30"/>
                <a:gd name="T10" fmla="*/ 1 w 28"/>
                <a:gd name="T11" fmla="*/ 3 h 30"/>
                <a:gd name="T12" fmla="*/ 1 w 28"/>
                <a:gd name="T13" fmla="*/ 3 h 30"/>
                <a:gd name="T14" fmla="*/ 0 w 28"/>
                <a:gd name="T15" fmla="*/ 3 h 30"/>
                <a:gd name="T16" fmla="*/ 0 w 28"/>
                <a:gd name="T17" fmla="*/ 2 h 30"/>
                <a:gd name="T18" fmla="*/ 0 w 28"/>
                <a:gd name="T19" fmla="*/ 2 h 30"/>
                <a:gd name="T20" fmla="*/ 1 w 28"/>
                <a:gd name="T21" fmla="*/ 2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2 w 28"/>
                <a:gd name="T29" fmla="*/ 1 h 30"/>
                <a:gd name="T30" fmla="*/ 2 w 28"/>
                <a:gd name="T31" fmla="*/ 0 h 30"/>
                <a:gd name="T32" fmla="*/ 2 w 28"/>
                <a:gd name="T33" fmla="*/ 0 h 30"/>
                <a:gd name="T34" fmla="*/ 3 w 28"/>
                <a:gd name="T35" fmla="*/ 0 h 30"/>
                <a:gd name="T36" fmla="*/ 3 w 28"/>
                <a:gd name="T37" fmla="*/ 1 h 30"/>
                <a:gd name="T38" fmla="*/ 3 w 28"/>
                <a:gd name="T39" fmla="*/ 1 h 30"/>
                <a:gd name="T40" fmla="*/ 4 w 28"/>
                <a:gd name="T41" fmla="*/ 1 h 30"/>
                <a:gd name="T42" fmla="*/ 4 w 28"/>
                <a:gd name="T43" fmla="*/ 1 h 30"/>
                <a:gd name="T44" fmla="*/ 4 w 28"/>
                <a:gd name="T45" fmla="*/ 2 h 30"/>
                <a:gd name="T46" fmla="*/ 4 w 28"/>
                <a:gd name="T47" fmla="*/ 2 h 30"/>
                <a:gd name="T48" fmla="*/ 4 w 28"/>
                <a:gd name="T49" fmla="*/ 2 h 30"/>
                <a:gd name="T50" fmla="*/ 4 w 28"/>
                <a:gd name="T51" fmla="*/ 3 h 30"/>
                <a:gd name="T52" fmla="*/ 4 w 28"/>
                <a:gd name="T53" fmla="*/ 4 h 30"/>
                <a:gd name="T54" fmla="*/ 3 w 28"/>
                <a:gd name="T55" fmla="*/ 4 h 30"/>
                <a:gd name="T56" fmla="*/ 2 w 28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92" name="Freeform 738"/>
            <p:cNvSpPr/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7 w 60"/>
                <a:gd name="T1" fmla="*/ 4 h 60"/>
                <a:gd name="T2" fmla="*/ 7 w 60"/>
                <a:gd name="T3" fmla="*/ 3 h 60"/>
                <a:gd name="T4" fmla="*/ 7 w 60"/>
                <a:gd name="T5" fmla="*/ 3 h 60"/>
                <a:gd name="T6" fmla="*/ 6 w 60"/>
                <a:gd name="T7" fmla="*/ 2 h 60"/>
                <a:gd name="T8" fmla="*/ 6 w 60"/>
                <a:gd name="T9" fmla="*/ 1 h 60"/>
                <a:gd name="T10" fmla="*/ 5 w 60"/>
                <a:gd name="T11" fmla="*/ 1 h 60"/>
                <a:gd name="T12" fmla="*/ 5 w 60"/>
                <a:gd name="T13" fmla="*/ 1 h 60"/>
                <a:gd name="T14" fmla="*/ 4 w 60"/>
                <a:gd name="T15" fmla="*/ 1 h 60"/>
                <a:gd name="T16" fmla="*/ 3 w 60"/>
                <a:gd name="T17" fmla="*/ 0 h 60"/>
                <a:gd name="T18" fmla="*/ 2 w 60"/>
                <a:gd name="T19" fmla="*/ 1 h 60"/>
                <a:gd name="T20" fmla="*/ 1 w 60"/>
                <a:gd name="T21" fmla="*/ 1 h 60"/>
                <a:gd name="T22" fmla="*/ 0 w 60"/>
                <a:gd name="T23" fmla="*/ 3 h 60"/>
                <a:gd name="T24" fmla="*/ 0 w 60"/>
                <a:gd name="T25" fmla="*/ 4 h 60"/>
                <a:gd name="T26" fmla="*/ 0 w 60"/>
                <a:gd name="T27" fmla="*/ 5 h 60"/>
                <a:gd name="T28" fmla="*/ 0 w 60"/>
                <a:gd name="T29" fmla="*/ 6 h 60"/>
                <a:gd name="T30" fmla="*/ 0 w 60"/>
                <a:gd name="T31" fmla="*/ 6 h 60"/>
                <a:gd name="T32" fmla="*/ 1 w 60"/>
                <a:gd name="T33" fmla="*/ 7 h 60"/>
                <a:gd name="T34" fmla="*/ 1 w 60"/>
                <a:gd name="T35" fmla="*/ 7 h 60"/>
                <a:gd name="T36" fmla="*/ 2 w 60"/>
                <a:gd name="T37" fmla="*/ 8 h 60"/>
                <a:gd name="T38" fmla="*/ 3 w 60"/>
                <a:gd name="T39" fmla="*/ 8 h 60"/>
                <a:gd name="T40" fmla="*/ 3 w 60"/>
                <a:gd name="T41" fmla="*/ 8 h 60"/>
                <a:gd name="T42" fmla="*/ 4 w 60"/>
                <a:gd name="T43" fmla="*/ 8 h 60"/>
                <a:gd name="T44" fmla="*/ 5 w 60"/>
                <a:gd name="T45" fmla="*/ 8 h 60"/>
                <a:gd name="T46" fmla="*/ 5 w 60"/>
                <a:gd name="T47" fmla="*/ 7 h 60"/>
                <a:gd name="T48" fmla="*/ 6 w 60"/>
                <a:gd name="T49" fmla="*/ 7 h 60"/>
                <a:gd name="T50" fmla="*/ 6 w 60"/>
                <a:gd name="T51" fmla="*/ 6 h 60"/>
                <a:gd name="T52" fmla="*/ 7 w 60"/>
                <a:gd name="T53" fmla="*/ 6 h 60"/>
                <a:gd name="T54" fmla="*/ 7 w 60"/>
                <a:gd name="T55" fmla="*/ 5 h 60"/>
                <a:gd name="T56" fmla="*/ 7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93" name="Freeform 739"/>
            <p:cNvSpPr/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94" name="Freeform 740"/>
            <p:cNvSpPr/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8 w 60"/>
                <a:gd name="T1" fmla="*/ 4 h 59"/>
                <a:gd name="T2" fmla="*/ 8 w 60"/>
                <a:gd name="T3" fmla="*/ 3 h 59"/>
                <a:gd name="T4" fmla="*/ 8 w 60"/>
                <a:gd name="T5" fmla="*/ 3 h 59"/>
                <a:gd name="T6" fmla="*/ 7 w 60"/>
                <a:gd name="T7" fmla="*/ 2 h 59"/>
                <a:gd name="T8" fmla="*/ 7 w 60"/>
                <a:gd name="T9" fmla="*/ 2 h 59"/>
                <a:gd name="T10" fmla="*/ 6 w 60"/>
                <a:gd name="T11" fmla="*/ 1 h 59"/>
                <a:gd name="T12" fmla="*/ 6 w 60"/>
                <a:gd name="T13" fmla="*/ 1 h 59"/>
                <a:gd name="T14" fmla="*/ 5 w 60"/>
                <a:gd name="T15" fmla="*/ 1 h 59"/>
                <a:gd name="T16" fmla="*/ 4 w 60"/>
                <a:gd name="T17" fmla="*/ 0 h 59"/>
                <a:gd name="T18" fmla="*/ 3 w 60"/>
                <a:gd name="T19" fmla="*/ 1 h 59"/>
                <a:gd name="T20" fmla="*/ 2 w 60"/>
                <a:gd name="T21" fmla="*/ 2 h 59"/>
                <a:gd name="T22" fmla="*/ 1 w 60"/>
                <a:gd name="T23" fmla="*/ 3 h 59"/>
                <a:gd name="T24" fmla="*/ 0 w 60"/>
                <a:gd name="T25" fmla="*/ 4 h 59"/>
                <a:gd name="T26" fmla="*/ 1 w 60"/>
                <a:gd name="T27" fmla="*/ 5 h 59"/>
                <a:gd name="T28" fmla="*/ 1 w 60"/>
                <a:gd name="T29" fmla="*/ 6 h 59"/>
                <a:gd name="T30" fmla="*/ 1 w 60"/>
                <a:gd name="T31" fmla="*/ 6 h 59"/>
                <a:gd name="T32" fmla="*/ 1 w 60"/>
                <a:gd name="T33" fmla="*/ 7 h 59"/>
                <a:gd name="T34" fmla="*/ 2 w 60"/>
                <a:gd name="T35" fmla="*/ 7 h 59"/>
                <a:gd name="T36" fmla="*/ 3 w 60"/>
                <a:gd name="T37" fmla="*/ 8 h 59"/>
                <a:gd name="T38" fmla="*/ 3 w 60"/>
                <a:gd name="T39" fmla="*/ 8 h 59"/>
                <a:gd name="T40" fmla="*/ 4 w 60"/>
                <a:gd name="T41" fmla="*/ 8 h 59"/>
                <a:gd name="T42" fmla="*/ 5 w 60"/>
                <a:gd name="T43" fmla="*/ 8 h 59"/>
                <a:gd name="T44" fmla="*/ 6 w 60"/>
                <a:gd name="T45" fmla="*/ 8 h 59"/>
                <a:gd name="T46" fmla="*/ 6 w 60"/>
                <a:gd name="T47" fmla="*/ 7 h 59"/>
                <a:gd name="T48" fmla="*/ 7 w 60"/>
                <a:gd name="T49" fmla="*/ 7 h 59"/>
                <a:gd name="T50" fmla="*/ 7 w 60"/>
                <a:gd name="T51" fmla="*/ 6 h 59"/>
                <a:gd name="T52" fmla="*/ 8 w 60"/>
                <a:gd name="T53" fmla="*/ 6 h 59"/>
                <a:gd name="T54" fmla="*/ 8 w 60"/>
                <a:gd name="T55" fmla="*/ 5 h 59"/>
                <a:gd name="T56" fmla="*/ 8 w 60"/>
                <a:gd name="T57" fmla="*/ 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95" name="Freeform 741"/>
            <p:cNvSpPr/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96" name="Freeform 742"/>
            <p:cNvSpPr/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8 w 60"/>
                <a:gd name="T1" fmla="*/ 4 h 57"/>
                <a:gd name="T2" fmla="*/ 8 w 60"/>
                <a:gd name="T3" fmla="*/ 3 h 57"/>
                <a:gd name="T4" fmla="*/ 8 w 60"/>
                <a:gd name="T5" fmla="*/ 3 h 57"/>
                <a:gd name="T6" fmla="*/ 7 w 60"/>
                <a:gd name="T7" fmla="*/ 2 h 57"/>
                <a:gd name="T8" fmla="*/ 7 w 60"/>
                <a:gd name="T9" fmla="*/ 1 h 57"/>
                <a:gd name="T10" fmla="*/ 6 w 60"/>
                <a:gd name="T11" fmla="*/ 1 h 57"/>
                <a:gd name="T12" fmla="*/ 6 w 60"/>
                <a:gd name="T13" fmla="*/ 1 h 57"/>
                <a:gd name="T14" fmla="*/ 5 w 60"/>
                <a:gd name="T15" fmla="*/ 0 h 57"/>
                <a:gd name="T16" fmla="*/ 4 w 60"/>
                <a:gd name="T17" fmla="*/ 0 h 57"/>
                <a:gd name="T18" fmla="*/ 3 w 60"/>
                <a:gd name="T19" fmla="*/ 1 h 57"/>
                <a:gd name="T20" fmla="*/ 2 w 60"/>
                <a:gd name="T21" fmla="*/ 1 h 57"/>
                <a:gd name="T22" fmla="*/ 1 w 60"/>
                <a:gd name="T23" fmla="*/ 3 h 57"/>
                <a:gd name="T24" fmla="*/ 0 w 60"/>
                <a:gd name="T25" fmla="*/ 4 h 57"/>
                <a:gd name="T26" fmla="*/ 1 w 60"/>
                <a:gd name="T27" fmla="*/ 5 h 57"/>
                <a:gd name="T28" fmla="*/ 1 w 60"/>
                <a:gd name="T29" fmla="*/ 5 h 57"/>
                <a:gd name="T30" fmla="*/ 1 w 60"/>
                <a:gd name="T31" fmla="*/ 6 h 57"/>
                <a:gd name="T32" fmla="*/ 1 w 60"/>
                <a:gd name="T33" fmla="*/ 7 h 57"/>
                <a:gd name="T34" fmla="*/ 2 w 60"/>
                <a:gd name="T35" fmla="*/ 7 h 57"/>
                <a:gd name="T36" fmla="*/ 3 w 60"/>
                <a:gd name="T37" fmla="*/ 7 h 57"/>
                <a:gd name="T38" fmla="*/ 3 w 60"/>
                <a:gd name="T39" fmla="*/ 8 h 57"/>
                <a:gd name="T40" fmla="*/ 4 w 60"/>
                <a:gd name="T41" fmla="*/ 8 h 57"/>
                <a:gd name="T42" fmla="*/ 5 w 60"/>
                <a:gd name="T43" fmla="*/ 8 h 57"/>
                <a:gd name="T44" fmla="*/ 6 w 60"/>
                <a:gd name="T45" fmla="*/ 7 h 57"/>
                <a:gd name="T46" fmla="*/ 6 w 60"/>
                <a:gd name="T47" fmla="*/ 7 h 57"/>
                <a:gd name="T48" fmla="*/ 7 w 60"/>
                <a:gd name="T49" fmla="*/ 7 h 57"/>
                <a:gd name="T50" fmla="*/ 7 w 60"/>
                <a:gd name="T51" fmla="*/ 6 h 57"/>
                <a:gd name="T52" fmla="*/ 8 w 60"/>
                <a:gd name="T53" fmla="*/ 5 h 57"/>
                <a:gd name="T54" fmla="*/ 8 w 60"/>
                <a:gd name="T55" fmla="*/ 5 h 57"/>
                <a:gd name="T56" fmla="*/ 8 w 60"/>
                <a:gd name="T57" fmla="*/ 4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97" name="Freeform 743"/>
            <p:cNvSpPr/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2 w 30"/>
                <a:gd name="T1" fmla="*/ 4 h 27"/>
                <a:gd name="T2" fmla="*/ 2 w 30"/>
                <a:gd name="T3" fmla="*/ 4 h 27"/>
                <a:gd name="T4" fmla="*/ 2 w 30"/>
                <a:gd name="T5" fmla="*/ 4 h 27"/>
                <a:gd name="T6" fmla="*/ 1 w 30"/>
                <a:gd name="T7" fmla="*/ 4 h 27"/>
                <a:gd name="T8" fmla="*/ 1 w 30"/>
                <a:gd name="T9" fmla="*/ 3 h 27"/>
                <a:gd name="T10" fmla="*/ 1 w 30"/>
                <a:gd name="T11" fmla="*/ 3 h 27"/>
                <a:gd name="T12" fmla="*/ 1 w 30"/>
                <a:gd name="T13" fmla="*/ 3 h 27"/>
                <a:gd name="T14" fmla="*/ 0 w 30"/>
                <a:gd name="T15" fmla="*/ 2 h 27"/>
                <a:gd name="T16" fmla="*/ 0 w 30"/>
                <a:gd name="T17" fmla="*/ 2 h 27"/>
                <a:gd name="T18" fmla="*/ 0 w 30"/>
                <a:gd name="T19" fmla="*/ 2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2 w 30"/>
                <a:gd name="T29" fmla="*/ 0 h 27"/>
                <a:gd name="T30" fmla="*/ 2 w 30"/>
                <a:gd name="T31" fmla="*/ 0 h 27"/>
                <a:gd name="T32" fmla="*/ 2 w 30"/>
                <a:gd name="T33" fmla="*/ 0 h 27"/>
                <a:gd name="T34" fmla="*/ 3 w 30"/>
                <a:gd name="T35" fmla="*/ 0 h 27"/>
                <a:gd name="T36" fmla="*/ 3 w 30"/>
                <a:gd name="T37" fmla="*/ 0 h 27"/>
                <a:gd name="T38" fmla="*/ 3 w 30"/>
                <a:gd name="T39" fmla="*/ 1 h 27"/>
                <a:gd name="T40" fmla="*/ 4 w 30"/>
                <a:gd name="T41" fmla="*/ 1 h 27"/>
                <a:gd name="T42" fmla="*/ 4 w 30"/>
                <a:gd name="T43" fmla="*/ 1 h 27"/>
                <a:gd name="T44" fmla="*/ 4 w 30"/>
                <a:gd name="T45" fmla="*/ 1 h 27"/>
                <a:gd name="T46" fmla="*/ 4 w 30"/>
                <a:gd name="T47" fmla="*/ 2 h 27"/>
                <a:gd name="T48" fmla="*/ 4 w 30"/>
                <a:gd name="T49" fmla="*/ 2 h 27"/>
                <a:gd name="T50" fmla="*/ 4 w 30"/>
                <a:gd name="T51" fmla="*/ 3 h 27"/>
                <a:gd name="T52" fmla="*/ 4 w 30"/>
                <a:gd name="T53" fmla="*/ 3 h 27"/>
                <a:gd name="T54" fmla="*/ 3 w 30"/>
                <a:gd name="T55" fmla="*/ 4 h 27"/>
                <a:gd name="T56" fmla="*/ 2 w 30"/>
                <a:gd name="T57" fmla="*/ 4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98" name="Freeform 744"/>
            <p:cNvSpPr/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1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1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699" name="Freeform 745"/>
            <p:cNvSpPr/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00" name="Freeform 746"/>
            <p:cNvSpPr/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2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1 w 60"/>
                <a:gd name="T21" fmla="*/ 2 h 60"/>
                <a:gd name="T22" fmla="*/ 1 w 60"/>
                <a:gd name="T23" fmla="*/ 3 h 60"/>
                <a:gd name="T24" fmla="*/ 0 w 60"/>
                <a:gd name="T25" fmla="*/ 4 h 60"/>
                <a:gd name="T26" fmla="*/ 0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1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01" name="Freeform 747"/>
            <p:cNvSpPr/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2 w 29"/>
                <a:gd name="T1" fmla="*/ 4 h 30"/>
                <a:gd name="T2" fmla="*/ 2 w 29"/>
                <a:gd name="T3" fmla="*/ 4 h 30"/>
                <a:gd name="T4" fmla="*/ 2 w 29"/>
                <a:gd name="T5" fmla="*/ 4 h 30"/>
                <a:gd name="T6" fmla="*/ 1 w 29"/>
                <a:gd name="T7" fmla="*/ 4 h 30"/>
                <a:gd name="T8" fmla="*/ 1 w 29"/>
                <a:gd name="T9" fmla="*/ 4 h 30"/>
                <a:gd name="T10" fmla="*/ 1 w 29"/>
                <a:gd name="T11" fmla="*/ 3 h 30"/>
                <a:gd name="T12" fmla="*/ 1 w 29"/>
                <a:gd name="T13" fmla="*/ 3 h 30"/>
                <a:gd name="T14" fmla="*/ 0 w 29"/>
                <a:gd name="T15" fmla="*/ 3 h 30"/>
                <a:gd name="T16" fmla="*/ 0 w 29"/>
                <a:gd name="T17" fmla="*/ 2 h 30"/>
                <a:gd name="T18" fmla="*/ 0 w 29"/>
                <a:gd name="T19" fmla="*/ 2 h 30"/>
                <a:gd name="T20" fmla="*/ 1 w 29"/>
                <a:gd name="T21" fmla="*/ 2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2 w 29"/>
                <a:gd name="T29" fmla="*/ 1 h 30"/>
                <a:gd name="T30" fmla="*/ 2 w 29"/>
                <a:gd name="T31" fmla="*/ 0 h 30"/>
                <a:gd name="T32" fmla="*/ 2 w 29"/>
                <a:gd name="T33" fmla="*/ 0 h 30"/>
                <a:gd name="T34" fmla="*/ 3 w 29"/>
                <a:gd name="T35" fmla="*/ 0 h 30"/>
                <a:gd name="T36" fmla="*/ 3 w 29"/>
                <a:gd name="T37" fmla="*/ 1 h 30"/>
                <a:gd name="T38" fmla="*/ 3 w 29"/>
                <a:gd name="T39" fmla="*/ 1 h 30"/>
                <a:gd name="T40" fmla="*/ 4 w 29"/>
                <a:gd name="T41" fmla="*/ 1 h 30"/>
                <a:gd name="T42" fmla="*/ 4 w 29"/>
                <a:gd name="T43" fmla="*/ 1 h 30"/>
                <a:gd name="T44" fmla="*/ 4 w 29"/>
                <a:gd name="T45" fmla="*/ 2 h 30"/>
                <a:gd name="T46" fmla="*/ 4 w 29"/>
                <a:gd name="T47" fmla="*/ 2 h 30"/>
                <a:gd name="T48" fmla="*/ 4 w 29"/>
                <a:gd name="T49" fmla="*/ 2 h 30"/>
                <a:gd name="T50" fmla="*/ 4 w 29"/>
                <a:gd name="T51" fmla="*/ 3 h 30"/>
                <a:gd name="T52" fmla="*/ 4 w 29"/>
                <a:gd name="T53" fmla="*/ 4 h 30"/>
                <a:gd name="T54" fmla="*/ 3 w 29"/>
                <a:gd name="T55" fmla="*/ 4 h 30"/>
                <a:gd name="T56" fmla="*/ 2 w 29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02" name="Freeform 748"/>
            <p:cNvSpPr/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8 w 59"/>
                <a:gd name="T1" fmla="*/ 3 h 59"/>
                <a:gd name="T2" fmla="*/ 8 w 59"/>
                <a:gd name="T3" fmla="*/ 2 h 59"/>
                <a:gd name="T4" fmla="*/ 8 w 59"/>
                <a:gd name="T5" fmla="*/ 2 h 59"/>
                <a:gd name="T6" fmla="*/ 7 w 59"/>
                <a:gd name="T7" fmla="*/ 1 h 59"/>
                <a:gd name="T8" fmla="*/ 7 w 59"/>
                <a:gd name="T9" fmla="*/ 1 h 59"/>
                <a:gd name="T10" fmla="*/ 6 w 59"/>
                <a:gd name="T11" fmla="*/ 0 h 59"/>
                <a:gd name="T12" fmla="*/ 6 w 59"/>
                <a:gd name="T13" fmla="*/ 0 h 59"/>
                <a:gd name="T14" fmla="*/ 5 w 59"/>
                <a:gd name="T15" fmla="*/ 0 h 59"/>
                <a:gd name="T16" fmla="*/ 4 w 59"/>
                <a:gd name="T17" fmla="*/ 0 h 59"/>
                <a:gd name="T18" fmla="*/ 3 w 59"/>
                <a:gd name="T19" fmla="*/ 0 h 59"/>
                <a:gd name="T20" fmla="*/ 2 w 59"/>
                <a:gd name="T21" fmla="*/ 1 h 59"/>
                <a:gd name="T22" fmla="*/ 1 w 59"/>
                <a:gd name="T23" fmla="*/ 2 h 59"/>
                <a:gd name="T24" fmla="*/ 0 w 59"/>
                <a:gd name="T25" fmla="*/ 3 h 59"/>
                <a:gd name="T26" fmla="*/ 1 w 59"/>
                <a:gd name="T27" fmla="*/ 4 h 59"/>
                <a:gd name="T28" fmla="*/ 1 w 59"/>
                <a:gd name="T29" fmla="*/ 5 h 59"/>
                <a:gd name="T30" fmla="*/ 1 w 59"/>
                <a:gd name="T31" fmla="*/ 5 h 59"/>
                <a:gd name="T32" fmla="*/ 2 w 59"/>
                <a:gd name="T33" fmla="*/ 6 h 59"/>
                <a:gd name="T34" fmla="*/ 2 w 59"/>
                <a:gd name="T35" fmla="*/ 6 h 59"/>
                <a:gd name="T36" fmla="*/ 3 w 59"/>
                <a:gd name="T37" fmla="*/ 7 h 59"/>
                <a:gd name="T38" fmla="*/ 3 w 59"/>
                <a:gd name="T39" fmla="*/ 7 h 59"/>
                <a:gd name="T40" fmla="*/ 4 w 59"/>
                <a:gd name="T41" fmla="*/ 7 h 59"/>
                <a:gd name="T42" fmla="*/ 5 w 59"/>
                <a:gd name="T43" fmla="*/ 7 h 59"/>
                <a:gd name="T44" fmla="*/ 6 w 59"/>
                <a:gd name="T45" fmla="*/ 7 h 59"/>
                <a:gd name="T46" fmla="*/ 6 w 59"/>
                <a:gd name="T47" fmla="*/ 6 h 59"/>
                <a:gd name="T48" fmla="*/ 7 w 59"/>
                <a:gd name="T49" fmla="*/ 6 h 59"/>
                <a:gd name="T50" fmla="*/ 7 w 59"/>
                <a:gd name="T51" fmla="*/ 5 h 59"/>
                <a:gd name="T52" fmla="*/ 8 w 59"/>
                <a:gd name="T53" fmla="*/ 5 h 59"/>
                <a:gd name="T54" fmla="*/ 8 w 59"/>
                <a:gd name="T55" fmla="*/ 4 h 59"/>
                <a:gd name="T56" fmla="*/ 8 w 59"/>
                <a:gd name="T57" fmla="*/ 3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03" name="Freeform 749"/>
            <p:cNvSpPr/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2 w 29"/>
                <a:gd name="T1" fmla="*/ 3 h 29"/>
                <a:gd name="T2" fmla="*/ 2 w 29"/>
                <a:gd name="T3" fmla="*/ 3 h 29"/>
                <a:gd name="T4" fmla="*/ 2 w 29"/>
                <a:gd name="T5" fmla="*/ 3 h 29"/>
                <a:gd name="T6" fmla="*/ 1 w 29"/>
                <a:gd name="T7" fmla="*/ 3 h 29"/>
                <a:gd name="T8" fmla="*/ 1 w 29"/>
                <a:gd name="T9" fmla="*/ 3 h 29"/>
                <a:gd name="T10" fmla="*/ 1 w 29"/>
                <a:gd name="T11" fmla="*/ 2 h 29"/>
                <a:gd name="T12" fmla="*/ 1 w 29"/>
                <a:gd name="T13" fmla="*/ 2 h 29"/>
                <a:gd name="T14" fmla="*/ 0 w 29"/>
                <a:gd name="T15" fmla="*/ 2 h 29"/>
                <a:gd name="T16" fmla="*/ 0 w 29"/>
                <a:gd name="T17" fmla="*/ 1 h 29"/>
                <a:gd name="T18" fmla="*/ 0 w 29"/>
                <a:gd name="T19" fmla="*/ 1 h 29"/>
                <a:gd name="T20" fmla="*/ 1 w 29"/>
                <a:gd name="T21" fmla="*/ 1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2 w 29"/>
                <a:gd name="T29" fmla="*/ 0 h 29"/>
                <a:gd name="T30" fmla="*/ 2 w 29"/>
                <a:gd name="T31" fmla="*/ 0 h 29"/>
                <a:gd name="T32" fmla="*/ 2 w 29"/>
                <a:gd name="T33" fmla="*/ 0 h 29"/>
                <a:gd name="T34" fmla="*/ 3 w 29"/>
                <a:gd name="T35" fmla="*/ 0 h 29"/>
                <a:gd name="T36" fmla="*/ 3 w 29"/>
                <a:gd name="T37" fmla="*/ 0 h 29"/>
                <a:gd name="T38" fmla="*/ 3 w 29"/>
                <a:gd name="T39" fmla="*/ 0 h 29"/>
                <a:gd name="T40" fmla="*/ 4 w 29"/>
                <a:gd name="T41" fmla="*/ 0 h 29"/>
                <a:gd name="T42" fmla="*/ 4 w 29"/>
                <a:gd name="T43" fmla="*/ 0 h 29"/>
                <a:gd name="T44" fmla="*/ 4 w 29"/>
                <a:gd name="T45" fmla="*/ 1 h 29"/>
                <a:gd name="T46" fmla="*/ 4 w 29"/>
                <a:gd name="T47" fmla="*/ 1 h 29"/>
                <a:gd name="T48" fmla="*/ 4 w 29"/>
                <a:gd name="T49" fmla="*/ 1 h 29"/>
                <a:gd name="T50" fmla="*/ 4 w 29"/>
                <a:gd name="T51" fmla="*/ 2 h 29"/>
                <a:gd name="T52" fmla="*/ 4 w 29"/>
                <a:gd name="T53" fmla="*/ 3 h 29"/>
                <a:gd name="T54" fmla="*/ 3 w 29"/>
                <a:gd name="T55" fmla="*/ 3 h 29"/>
                <a:gd name="T56" fmla="*/ 2 w 29"/>
                <a:gd name="T57" fmla="*/ 3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04" name="Freeform 750"/>
            <p:cNvSpPr/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8 w 60"/>
                <a:gd name="T1" fmla="*/ 3 h 59"/>
                <a:gd name="T2" fmla="*/ 8 w 60"/>
                <a:gd name="T3" fmla="*/ 3 h 59"/>
                <a:gd name="T4" fmla="*/ 8 w 60"/>
                <a:gd name="T5" fmla="*/ 2 h 59"/>
                <a:gd name="T6" fmla="*/ 7 w 60"/>
                <a:gd name="T7" fmla="*/ 1 h 59"/>
                <a:gd name="T8" fmla="*/ 7 w 60"/>
                <a:gd name="T9" fmla="*/ 1 h 59"/>
                <a:gd name="T10" fmla="*/ 6 w 60"/>
                <a:gd name="T11" fmla="*/ 0 h 59"/>
                <a:gd name="T12" fmla="*/ 6 w 60"/>
                <a:gd name="T13" fmla="*/ 0 h 59"/>
                <a:gd name="T14" fmla="*/ 5 w 60"/>
                <a:gd name="T15" fmla="*/ 0 h 59"/>
                <a:gd name="T16" fmla="*/ 4 w 60"/>
                <a:gd name="T17" fmla="*/ 0 h 59"/>
                <a:gd name="T18" fmla="*/ 3 w 60"/>
                <a:gd name="T19" fmla="*/ 0 h 59"/>
                <a:gd name="T20" fmla="*/ 2 w 60"/>
                <a:gd name="T21" fmla="*/ 1 h 59"/>
                <a:gd name="T22" fmla="*/ 1 w 60"/>
                <a:gd name="T23" fmla="*/ 2 h 59"/>
                <a:gd name="T24" fmla="*/ 0 w 60"/>
                <a:gd name="T25" fmla="*/ 3 h 59"/>
                <a:gd name="T26" fmla="*/ 1 w 60"/>
                <a:gd name="T27" fmla="*/ 4 h 59"/>
                <a:gd name="T28" fmla="*/ 1 w 60"/>
                <a:gd name="T29" fmla="*/ 5 h 59"/>
                <a:gd name="T30" fmla="*/ 1 w 60"/>
                <a:gd name="T31" fmla="*/ 5 h 59"/>
                <a:gd name="T32" fmla="*/ 2 w 60"/>
                <a:gd name="T33" fmla="*/ 6 h 59"/>
                <a:gd name="T34" fmla="*/ 2 w 60"/>
                <a:gd name="T35" fmla="*/ 6 h 59"/>
                <a:gd name="T36" fmla="*/ 3 w 60"/>
                <a:gd name="T37" fmla="*/ 7 h 59"/>
                <a:gd name="T38" fmla="*/ 4 w 60"/>
                <a:gd name="T39" fmla="*/ 7 h 59"/>
                <a:gd name="T40" fmla="*/ 4 w 60"/>
                <a:gd name="T41" fmla="*/ 7 h 59"/>
                <a:gd name="T42" fmla="*/ 5 w 60"/>
                <a:gd name="T43" fmla="*/ 7 h 59"/>
                <a:gd name="T44" fmla="*/ 6 w 60"/>
                <a:gd name="T45" fmla="*/ 7 h 59"/>
                <a:gd name="T46" fmla="*/ 6 w 60"/>
                <a:gd name="T47" fmla="*/ 6 h 59"/>
                <a:gd name="T48" fmla="*/ 7 w 60"/>
                <a:gd name="T49" fmla="*/ 6 h 59"/>
                <a:gd name="T50" fmla="*/ 7 w 60"/>
                <a:gd name="T51" fmla="*/ 5 h 59"/>
                <a:gd name="T52" fmla="*/ 8 w 60"/>
                <a:gd name="T53" fmla="*/ 5 h 59"/>
                <a:gd name="T54" fmla="*/ 8 w 60"/>
                <a:gd name="T55" fmla="*/ 4 h 59"/>
                <a:gd name="T56" fmla="*/ 8 w 60"/>
                <a:gd name="T57" fmla="*/ 3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05" name="Freeform 751"/>
            <p:cNvSpPr/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2 w 30"/>
                <a:gd name="T1" fmla="*/ 3 h 29"/>
                <a:gd name="T2" fmla="*/ 2 w 30"/>
                <a:gd name="T3" fmla="*/ 3 h 29"/>
                <a:gd name="T4" fmla="*/ 2 w 30"/>
                <a:gd name="T5" fmla="*/ 3 h 29"/>
                <a:gd name="T6" fmla="*/ 1 w 30"/>
                <a:gd name="T7" fmla="*/ 3 h 29"/>
                <a:gd name="T8" fmla="*/ 1 w 30"/>
                <a:gd name="T9" fmla="*/ 3 h 29"/>
                <a:gd name="T10" fmla="*/ 1 w 30"/>
                <a:gd name="T11" fmla="*/ 2 h 29"/>
                <a:gd name="T12" fmla="*/ 1 w 30"/>
                <a:gd name="T13" fmla="*/ 2 h 29"/>
                <a:gd name="T14" fmla="*/ 0 w 30"/>
                <a:gd name="T15" fmla="*/ 2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2 w 30"/>
                <a:gd name="T29" fmla="*/ 0 h 29"/>
                <a:gd name="T30" fmla="*/ 2 w 30"/>
                <a:gd name="T31" fmla="*/ 0 h 29"/>
                <a:gd name="T32" fmla="*/ 2 w 30"/>
                <a:gd name="T33" fmla="*/ 0 h 29"/>
                <a:gd name="T34" fmla="*/ 3 w 30"/>
                <a:gd name="T35" fmla="*/ 0 h 29"/>
                <a:gd name="T36" fmla="*/ 3 w 30"/>
                <a:gd name="T37" fmla="*/ 0 h 29"/>
                <a:gd name="T38" fmla="*/ 3 w 30"/>
                <a:gd name="T39" fmla="*/ 0 h 29"/>
                <a:gd name="T40" fmla="*/ 4 w 30"/>
                <a:gd name="T41" fmla="*/ 0 h 29"/>
                <a:gd name="T42" fmla="*/ 4 w 30"/>
                <a:gd name="T43" fmla="*/ 0 h 29"/>
                <a:gd name="T44" fmla="*/ 4 w 30"/>
                <a:gd name="T45" fmla="*/ 1 h 29"/>
                <a:gd name="T46" fmla="*/ 4 w 30"/>
                <a:gd name="T47" fmla="*/ 1 h 29"/>
                <a:gd name="T48" fmla="*/ 4 w 30"/>
                <a:gd name="T49" fmla="*/ 1 h 29"/>
                <a:gd name="T50" fmla="*/ 4 w 30"/>
                <a:gd name="T51" fmla="*/ 2 h 29"/>
                <a:gd name="T52" fmla="*/ 4 w 30"/>
                <a:gd name="T53" fmla="*/ 3 h 29"/>
                <a:gd name="T54" fmla="*/ 3 w 30"/>
                <a:gd name="T55" fmla="*/ 3 h 29"/>
                <a:gd name="T56" fmla="*/ 2 w 30"/>
                <a:gd name="T57" fmla="*/ 3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06" name="Freeform 752"/>
            <p:cNvSpPr/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2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2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07" name="Freeform 753"/>
            <p:cNvSpPr/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2 w 30"/>
                <a:gd name="T1" fmla="*/ 4 h 29"/>
                <a:gd name="T2" fmla="*/ 2 w 30"/>
                <a:gd name="T3" fmla="*/ 4 h 29"/>
                <a:gd name="T4" fmla="*/ 2 w 30"/>
                <a:gd name="T5" fmla="*/ 4 h 29"/>
                <a:gd name="T6" fmla="*/ 1 w 30"/>
                <a:gd name="T7" fmla="*/ 4 h 29"/>
                <a:gd name="T8" fmla="*/ 1 w 30"/>
                <a:gd name="T9" fmla="*/ 3 h 29"/>
                <a:gd name="T10" fmla="*/ 1 w 30"/>
                <a:gd name="T11" fmla="*/ 3 h 29"/>
                <a:gd name="T12" fmla="*/ 1 w 30"/>
                <a:gd name="T13" fmla="*/ 3 h 29"/>
                <a:gd name="T14" fmla="*/ 0 w 30"/>
                <a:gd name="T15" fmla="*/ 3 h 29"/>
                <a:gd name="T16" fmla="*/ 0 w 30"/>
                <a:gd name="T17" fmla="*/ 2 h 29"/>
                <a:gd name="T18" fmla="*/ 0 w 30"/>
                <a:gd name="T19" fmla="*/ 2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2 w 30"/>
                <a:gd name="T29" fmla="*/ 1 h 29"/>
                <a:gd name="T30" fmla="*/ 2 w 30"/>
                <a:gd name="T31" fmla="*/ 0 h 29"/>
                <a:gd name="T32" fmla="*/ 2 w 30"/>
                <a:gd name="T33" fmla="*/ 0 h 29"/>
                <a:gd name="T34" fmla="*/ 3 w 30"/>
                <a:gd name="T35" fmla="*/ 0 h 29"/>
                <a:gd name="T36" fmla="*/ 3 w 30"/>
                <a:gd name="T37" fmla="*/ 1 h 29"/>
                <a:gd name="T38" fmla="*/ 3 w 30"/>
                <a:gd name="T39" fmla="*/ 1 h 29"/>
                <a:gd name="T40" fmla="*/ 4 w 30"/>
                <a:gd name="T41" fmla="*/ 1 h 29"/>
                <a:gd name="T42" fmla="*/ 4 w 30"/>
                <a:gd name="T43" fmla="*/ 1 h 29"/>
                <a:gd name="T44" fmla="*/ 4 w 30"/>
                <a:gd name="T45" fmla="*/ 1 h 29"/>
                <a:gd name="T46" fmla="*/ 4 w 30"/>
                <a:gd name="T47" fmla="*/ 2 h 29"/>
                <a:gd name="T48" fmla="*/ 4 w 30"/>
                <a:gd name="T49" fmla="*/ 2 h 29"/>
                <a:gd name="T50" fmla="*/ 4 w 30"/>
                <a:gd name="T51" fmla="*/ 3 h 29"/>
                <a:gd name="T52" fmla="*/ 4 w 30"/>
                <a:gd name="T53" fmla="*/ 3 h 29"/>
                <a:gd name="T54" fmla="*/ 3 w 30"/>
                <a:gd name="T55" fmla="*/ 4 h 29"/>
                <a:gd name="T56" fmla="*/ 2 w 30"/>
                <a:gd name="T57" fmla="*/ 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08" name="Freeform 754"/>
            <p:cNvSpPr/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8 w 60"/>
                <a:gd name="T1" fmla="*/ 4 h 59"/>
                <a:gd name="T2" fmla="*/ 8 w 60"/>
                <a:gd name="T3" fmla="*/ 3 h 59"/>
                <a:gd name="T4" fmla="*/ 8 w 60"/>
                <a:gd name="T5" fmla="*/ 3 h 59"/>
                <a:gd name="T6" fmla="*/ 7 w 60"/>
                <a:gd name="T7" fmla="*/ 2 h 59"/>
                <a:gd name="T8" fmla="*/ 7 w 60"/>
                <a:gd name="T9" fmla="*/ 1 h 59"/>
                <a:gd name="T10" fmla="*/ 6 w 60"/>
                <a:gd name="T11" fmla="*/ 1 h 59"/>
                <a:gd name="T12" fmla="*/ 6 w 60"/>
                <a:gd name="T13" fmla="*/ 1 h 59"/>
                <a:gd name="T14" fmla="*/ 5 w 60"/>
                <a:gd name="T15" fmla="*/ 1 h 59"/>
                <a:gd name="T16" fmla="*/ 4 w 60"/>
                <a:gd name="T17" fmla="*/ 0 h 59"/>
                <a:gd name="T18" fmla="*/ 3 w 60"/>
                <a:gd name="T19" fmla="*/ 1 h 59"/>
                <a:gd name="T20" fmla="*/ 2 w 60"/>
                <a:gd name="T21" fmla="*/ 1 h 59"/>
                <a:gd name="T22" fmla="*/ 1 w 60"/>
                <a:gd name="T23" fmla="*/ 3 h 59"/>
                <a:gd name="T24" fmla="*/ 0 w 60"/>
                <a:gd name="T25" fmla="*/ 4 h 59"/>
                <a:gd name="T26" fmla="*/ 1 w 60"/>
                <a:gd name="T27" fmla="*/ 5 h 59"/>
                <a:gd name="T28" fmla="*/ 1 w 60"/>
                <a:gd name="T29" fmla="*/ 6 h 59"/>
                <a:gd name="T30" fmla="*/ 1 w 60"/>
                <a:gd name="T31" fmla="*/ 6 h 59"/>
                <a:gd name="T32" fmla="*/ 2 w 60"/>
                <a:gd name="T33" fmla="*/ 7 h 59"/>
                <a:gd name="T34" fmla="*/ 2 w 60"/>
                <a:gd name="T35" fmla="*/ 7 h 59"/>
                <a:gd name="T36" fmla="*/ 3 w 60"/>
                <a:gd name="T37" fmla="*/ 8 h 59"/>
                <a:gd name="T38" fmla="*/ 3 w 60"/>
                <a:gd name="T39" fmla="*/ 8 h 59"/>
                <a:gd name="T40" fmla="*/ 4 w 60"/>
                <a:gd name="T41" fmla="*/ 8 h 59"/>
                <a:gd name="T42" fmla="*/ 5 w 60"/>
                <a:gd name="T43" fmla="*/ 8 h 59"/>
                <a:gd name="T44" fmla="*/ 6 w 60"/>
                <a:gd name="T45" fmla="*/ 8 h 59"/>
                <a:gd name="T46" fmla="*/ 6 w 60"/>
                <a:gd name="T47" fmla="*/ 7 h 59"/>
                <a:gd name="T48" fmla="*/ 7 w 60"/>
                <a:gd name="T49" fmla="*/ 7 h 59"/>
                <a:gd name="T50" fmla="*/ 7 w 60"/>
                <a:gd name="T51" fmla="*/ 6 h 59"/>
                <a:gd name="T52" fmla="*/ 8 w 60"/>
                <a:gd name="T53" fmla="*/ 6 h 59"/>
                <a:gd name="T54" fmla="*/ 8 w 60"/>
                <a:gd name="T55" fmla="*/ 5 h 59"/>
                <a:gd name="T56" fmla="*/ 8 w 60"/>
                <a:gd name="T57" fmla="*/ 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09" name="Freeform 755"/>
            <p:cNvSpPr/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10" name="Freeform 756"/>
            <p:cNvSpPr/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8 w 58"/>
                <a:gd name="T1" fmla="*/ 4 h 58"/>
                <a:gd name="T2" fmla="*/ 8 w 58"/>
                <a:gd name="T3" fmla="*/ 3 h 58"/>
                <a:gd name="T4" fmla="*/ 8 w 58"/>
                <a:gd name="T5" fmla="*/ 3 h 58"/>
                <a:gd name="T6" fmla="*/ 7 w 58"/>
                <a:gd name="T7" fmla="*/ 2 h 58"/>
                <a:gd name="T8" fmla="*/ 7 w 58"/>
                <a:gd name="T9" fmla="*/ 1 h 58"/>
                <a:gd name="T10" fmla="*/ 6 w 58"/>
                <a:gd name="T11" fmla="*/ 1 h 58"/>
                <a:gd name="T12" fmla="*/ 6 w 58"/>
                <a:gd name="T13" fmla="*/ 1 h 58"/>
                <a:gd name="T14" fmla="*/ 5 w 58"/>
                <a:gd name="T15" fmla="*/ 0 h 58"/>
                <a:gd name="T16" fmla="*/ 4 w 58"/>
                <a:gd name="T17" fmla="*/ 0 h 58"/>
                <a:gd name="T18" fmla="*/ 3 w 58"/>
                <a:gd name="T19" fmla="*/ 1 h 58"/>
                <a:gd name="T20" fmla="*/ 1 w 58"/>
                <a:gd name="T21" fmla="*/ 1 h 58"/>
                <a:gd name="T22" fmla="*/ 1 w 58"/>
                <a:gd name="T23" fmla="*/ 3 h 58"/>
                <a:gd name="T24" fmla="*/ 0 w 58"/>
                <a:gd name="T25" fmla="*/ 4 h 58"/>
                <a:gd name="T26" fmla="*/ 0 w 58"/>
                <a:gd name="T27" fmla="*/ 5 h 58"/>
                <a:gd name="T28" fmla="*/ 1 w 58"/>
                <a:gd name="T29" fmla="*/ 6 h 58"/>
                <a:gd name="T30" fmla="*/ 1 w 58"/>
                <a:gd name="T31" fmla="*/ 6 h 58"/>
                <a:gd name="T32" fmla="*/ 1 w 58"/>
                <a:gd name="T33" fmla="*/ 7 h 58"/>
                <a:gd name="T34" fmla="*/ 2 w 58"/>
                <a:gd name="T35" fmla="*/ 7 h 58"/>
                <a:gd name="T36" fmla="*/ 3 w 58"/>
                <a:gd name="T37" fmla="*/ 8 h 58"/>
                <a:gd name="T38" fmla="*/ 3 w 58"/>
                <a:gd name="T39" fmla="*/ 8 h 58"/>
                <a:gd name="T40" fmla="*/ 4 w 58"/>
                <a:gd name="T41" fmla="*/ 8 h 58"/>
                <a:gd name="T42" fmla="*/ 5 w 58"/>
                <a:gd name="T43" fmla="*/ 8 h 58"/>
                <a:gd name="T44" fmla="*/ 6 w 58"/>
                <a:gd name="T45" fmla="*/ 8 h 58"/>
                <a:gd name="T46" fmla="*/ 6 w 58"/>
                <a:gd name="T47" fmla="*/ 7 h 58"/>
                <a:gd name="T48" fmla="*/ 7 w 58"/>
                <a:gd name="T49" fmla="*/ 7 h 58"/>
                <a:gd name="T50" fmla="*/ 7 w 58"/>
                <a:gd name="T51" fmla="*/ 6 h 58"/>
                <a:gd name="T52" fmla="*/ 8 w 58"/>
                <a:gd name="T53" fmla="*/ 6 h 58"/>
                <a:gd name="T54" fmla="*/ 8 w 58"/>
                <a:gd name="T55" fmla="*/ 5 h 58"/>
                <a:gd name="T56" fmla="*/ 8 w 58"/>
                <a:gd name="T57" fmla="*/ 4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11" name="Freeform 757"/>
            <p:cNvSpPr/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1 w 29"/>
                <a:gd name="T1" fmla="*/ 4 h 28"/>
                <a:gd name="T2" fmla="*/ 1 w 29"/>
                <a:gd name="T3" fmla="*/ 4 h 28"/>
                <a:gd name="T4" fmla="*/ 1 w 29"/>
                <a:gd name="T5" fmla="*/ 4 h 28"/>
                <a:gd name="T6" fmla="*/ 0 w 29"/>
                <a:gd name="T7" fmla="*/ 4 h 28"/>
                <a:gd name="T8" fmla="*/ 0 w 29"/>
                <a:gd name="T9" fmla="*/ 3 h 28"/>
                <a:gd name="T10" fmla="*/ 0 w 29"/>
                <a:gd name="T11" fmla="*/ 3 h 28"/>
                <a:gd name="T12" fmla="*/ 0 w 29"/>
                <a:gd name="T13" fmla="*/ 3 h 28"/>
                <a:gd name="T14" fmla="*/ 0 w 29"/>
                <a:gd name="T15" fmla="*/ 3 h 28"/>
                <a:gd name="T16" fmla="*/ 0 w 29"/>
                <a:gd name="T17" fmla="*/ 2 h 28"/>
                <a:gd name="T18" fmla="*/ 0 w 29"/>
                <a:gd name="T19" fmla="*/ 2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1 w 29"/>
                <a:gd name="T29" fmla="*/ 1 h 28"/>
                <a:gd name="T30" fmla="*/ 1 w 29"/>
                <a:gd name="T31" fmla="*/ 0 h 28"/>
                <a:gd name="T32" fmla="*/ 1 w 29"/>
                <a:gd name="T33" fmla="*/ 0 h 28"/>
                <a:gd name="T34" fmla="*/ 2 w 29"/>
                <a:gd name="T35" fmla="*/ 0 h 28"/>
                <a:gd name="T36" fmla="*/ 2 w 29"/>
                <a:gd name="T37" fmla="*/ 1 h 28"/>
                <a:gd name="T38" fmla="*/ 3 w 29"/>
                <a:gd name="T39" fmla="*/ 1 h 28"/>
                <a:gd name="T40" fmla="*/ 3 w 29"/>
                <a:gd name="T41" fmla="*/ 1 h 28"/>
                <a:gd name="T42" fmla="*/ 3 w 29"/>
                <a:gd name="T43" fmla="*/ 1 h 28"/>
                <a:gd name="T44" fmla="*/ 3 w 29"/>
                <a:gd name="T45" fmla="*/ 1 h 28"/>
                <a:gd name="T46" fmla="*/ 3 w 29"/>
                <a:gd name="T47" fmla="*/ 2 h 28"/>
                <a:gd name="T48" fmla="*/ 3 w 29"/>
                <a:gd name="T49" fmla="*/ 2 h 28"/>
                <a:gd name="T50" fmla="*/ 3 w 29"/>
                <a:gd name="T51" fmla="*/ 3 h 28"/>
                <a:gd name="T52" fmla="*/ 3 w 29"/>
                <a:gd name="T53" fmla="*/ 3 h 28"/>
                <a:gd name="T54" fmla="*/ 2 w 29"/>
                <a:gd name="T55" fmla="*/ 4 h 28"/>
                <a:gd name="T56" fmla="*/ 1 w 29"/>
                <a:gd name="T57" fmla="*/ 4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12" name="Freeform 758"/>
            <p:cNvSpPr/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1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0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1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13" name="Freeform 759"/>
            <p:cNvSpPr/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2 w 30"/>
                <a:gd name="T1" fmla="*/ 4 h 28"/>
                <a:gd name="T2" fmla="*/ 2 w 30"/>
                <a:gd name="T3" fmla="*/ 4 h 28"/>
                <a:gd name="T4" fmla="*/ 2 w 30"/>
                <a:gd name="T5" fmla="*/ 4 h 28"/>
                <a:gd name="T6" fmla="*/ 1 w 30"/>
                <a:gd name="T7" fmla="*/ 4 h 28"/>
                <a:gd name="T8" fmla="*/ 1 w 30"/>
                <a:gd name="T9" fmla="*/ 4 h 28"/>
                <a:gd name="T10" fmla="*/ 1 w 30"/>
                <a:gd name="T11" fmla="*/ 3 h 28"/>
                <a:gd name="T12" fmla="*/ 1 w 30"/>
                <a:gd name="T13" fmla="*/ 3 h 28"/>
                <a:gd name="T14" fmla="*/ 0 w 30"/>
                <a:gd name="T15" fmla="*/ 3 h 28"/>
                <a:gd name="T16" fmla="*/ 0 w 30"/>
                <a:gd name="T17" fmla="*/ 2 h 28"/>
                <a:gd name="T18" fmla="*/ 0 w 30"/>
                <a:gd name="T19" fmla="*/ 2 h 28"/>
                <a:gd name="T20" fmla="*/ 1 w 30"/>
                <a:gd name="T21" fmla="*/ 2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2 w 30"/>
                <a:gd name="T29" fmla="*/ 1 h 28"/>
                <a:gd name="T30" fmla="*/ 2 w 30"/>
                <a:gd name="T31" fmla="*/ 0 h 28"/>
                <a:gd name="T32" fmla="*/ 2 w 30"/>
                <a:gd name="T33" fmla="*/ 0 h 28"/>
                <a:gd name="T34" fmla="*/ 3 w 30"/>
                <a:gd name="T35" fmla="*/ 0 h 28"/>
                <a:gd name="T36" fmla="*/ 3 w 30"/>
                <a:gd name="T37" fmla="*/ 1 h 28"/>
                <a:gd name="T38" fmla="*/ 3 w 30"/>
                <a:gd name="T39" fmla="*/ 1 h 28"/>
                <a:gd name="T40" fmla="*/ 4 w 30"/>
                <a:gd name="T41" fmla="*/ 1 h 28"/>
                <a:gd name="T42" fmla="*/ 4 w 30"/>
                <a:gd name="T43" fmla="*/ 1 h 28"/>
                <a:gd name="T44" fmla="*/ 4 w 30"/>
                <a:gd name="T45" fmla="*/ 2 h 28"/>
                <a:gd name="T46" fmla="*/ 4 w 30"/>
                <a:gd name="T47" fmla="*/ 2 h 28"/>
                <a:gd name="T48" fmla="*/ 4 w 30"/>
                <a:gd name="T49" fmla="*/ 2 h 28"/>
                <a:gd name="T50" fmla="*/ 4 w 30"/>
                <a:gd name="T51" fmla="*/ 3 h 28"/>
                <a:gd name="T52" fmla="*/ 4 w 30"/>
                <a:gd name="T53" fmla="*/ 4 h 28"/>
                <a:gd name="T54" fmla="*/ 3 w 30"/>
                <a:gd name="T55" fmla="*/ 4 h 28"/>
                <a:gd name="T56" fmla="*/ 2 w 30"/>
                <a:gd name="T57" fmla="*/ 4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14" name="Freeform 760"/>
            <p:cNvSpPr/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8 w 59"/>
                <a:gd name="T1" fmla="*/ 4 h 60"/>
                <a:gd name="T2" fmla="*/ 8 w 59"/>
                <a:gd name="T3" fmla="*/ 4 h 60"/>
                <a:gd name="T4" fmla="*/ 8 w 59"/>
                <a:gd name="T5" fmla="*/ 3 h 60"/>
                <a:gd name="T6" fmla="*/ 7 w 59"/>
                <a:gd name="T7" fmla="*/ 2 h 60"/>
                <a:gd name="T8" fmla="*/ 7 w 59"/>
                <a:gd name="T9" fmla="*/ 2 h 60"/>
                <a:gd name="T10" fmla="*/ 6 w 59"/>
                <a:gd name="T11" fmla="*/ 1 h 60"/>
                <a:gd name="T12" fmla="*/ 6 w 59"/>
                <a:gd name="T13" fmla="*/ 1 h 60"/>
                <a:gd name="T14" fmla="*/ 5 w 59"/>
                <a:gd name="T15" fmla="*/ 1 h 60"/>
                <a:gd name="T16" fmla="*/ 4 w 59"/>
                <a:gd name="T17" fmla="*/ 0 h 60"/>
                <a:gd name="T18" fmla="*/ 3 w 59"/>
                <a:gd name="T19" fmla="*/ 1 h 60"/>
                <a:gd name="T20" fmla="*/ 2 w 59"/>
                <a:gd name="T21" fmla="*/ 2 h 60"/>
                <a:gd name="T22" fmla="*/ 1 w 59"/>
                <a:gd name="T23" fmla="*/ 3 h 60"/>
                <a:gd name="T24" fmla="*/ 0 w 59"/>
                <a:gd name="T25" fmla="*/ 4 h 60"/>
                <a:gd name="T26" fmla="*/ 1 w 59"/>
                <a:gd name="T27" fmla="*/ 5 h 60"/>
                <a:gd name="T28" fmla="*/ 1 w 59"/>
                <a:gd name="T29" fmla="*/ 6 h 60"/>
                <a:gd name="T30" fmla="*/ 1 w 59"/>
                <a:gd name="T31" fmla="*/ 6 h 60"/>
                <a:gd name="T32" fmla="*/ 2 w 59"/>
                <a:gd name="T33" fmla="*/ 7 h 60"/>
                <a:gd name="T34" fmla="*/ 2 w 59"/>
                <a:gd name="T35" fmla="*/ 7 h 60"/>
                <a:gd name="T36" fmla="*/ 3 w 59"/>
                <a:gd name="T37" fmla="*/ 8 h 60"/>
                <a:gd name="T38" fmla="*/ 3 w 59"/>
                <a:gd name="T39" fmla="*/ 8 h 60"/>
                <a:gd name="T40" fmla="*/ 4 w 59"/>
                <a:gd name="T41" fmla="*/ 8 h 60"/>
                <a:gd name="T42" fmla="*/ 5 w 59"/>
                <a:gd name="T43" fmla="*/ 8 h 60"/>
                <a:gd name="T44" fmla="*/ 6 w 59"/>
                <a:gd name="T45" fmla="*/ 8 h 60"/>
                <a:gd name="T46" fmla="*/ 6 w 59"/>
                <a:gd name="T47" fmla="*/ 7 h 60"/>
                <a:gd name="T48" fmla="*/ 7 w 59"/>
                <a:gd name="T49" fmla="*/ 7 h 60"/>
                <a:gd name="T50" fmla="*/ 7 w 59"/>
                <a:gd name="T51" fmla="*/ 6 h 60"/>
                <a:gd name="T52" fmla="*/ 8 w 59"/>
                <a:gd name="T53" fmla="*/ 6 h 60"/>
                <a:gd name="T54" fmla="*/ 8 w 59"/>
                <a:gd name="T55" fmla="*/ 5 h 60"/>
                <a:gd name="T56" fmla="*/ 8 w 59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15" name="Freeform 761"/>
            <p:cNvSpPr/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16" name="Freeform 762"/>
            <p:cNvSpPr/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2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2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17" name="Freeform 763"/>
            <p:cNvSpPr/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18" name="Freeform 764"/>
            <p:cNvSpPr/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8 w 60"/>
                <a:gd name="T1" fmla="*/ 4 h 59"/>
                <a:gd name="T2" fmla="*/ 8 w 60"/>
                <a:gd name="T3" fmla="*/ 3 h 59"/>
                <a:gd name="T4" fmla="*/ 8 w 60"/>
                <a:gd name="T5" fmla="*/ 3 h 59"/>
                <a:gd name="T6" fmla="*/ 7 w 60"/>
                <a:gd name="T7" fmla="*/ 2 h 59"/>
                <a:gd name="T8" fmla="*/ 7 w 60"/>
                <a:gd name="T9" fmla="*/ 2 h 59"/>
                <a:gd name="T10" fmla="*/ 6 w 60"/>
                <a:gd name="T11" fmla="*/ 1 h 59"/>
                <a:gd name="T12" fmla="*/ 6 w 60"/>
                <a:gd name="T13" fmla="*/ 1 h 59"/>
                <a:gd name="T14" fmla="*/ 5 w 60"/>
                <a:gd name="T15" fmla="*/ 1 h 59"/>
                <a:gd name="T16" fmla="*/ 4 w 60"/>
                <a:gd name="T17" fmla="*/ 0 h 59"/>
                <a:gd name="T18" fmla="*/ 3 w 60"/>
                <a:gd name="T19" fmla="*/ 1 h 59"/>
                <a:gd name="T20" fmla="*/ 2 w 60"/>
                <a:gd name="T21" fmla="*/ 2 h 59"/>
                <a:gd name="T22" fmla="*/ 1 w 60"/>
                <a:gd name="T23" fmla="*/ 3 h 59"/>
                <a:gd name="T24" fmla="*/ 0 w 60"/>
                <a:gd name="T25" fmla="*/ 4 h 59"/>
                <a:gd name="T26" fmla="*/ 1 w 60"/>
                <a:gd name="T27" fmla="*/ 5 h 59"/>
                <a:gd name="T28" fmla="*/ 1 w 60"/>
                <a:gd name="T29" fmla="*/ 6 h 59"/>
                <a:gd name="T30" fmla="*/ 1 w 60"/>
                <a:gd name="T31" fmla="*/ 6 h 59"/>
                <a:gd name="T32" fmla="*/ 2 w 60"/>
                <a:gd name="T33" fmla="*/ 7 h 59"/>
                <a:gd name="T34" fmla="*/ 2 w 60"/>
                <a:gd name="T35" fmla="*/ 7 h 59"/>
                <a:gd name="T36" fmla="*/ 3 w 60"/>
                <a:gd name="T37" fmla="*/ 8 h 59"/>
                <a:gd name="T38" fmla="*/ 4 w 60"/>
                <a:gd name="T39" fmla="*/ 8 h 59"/>
                <a:gd name="T40" fmla="*/ 4 w 60"/>
                <a:gd name="T41" fmla="*/ 8 h 59"/>
                <a:gd name="T42" fmla="*/ 5 w 60"/>
                <a:gd name="T43" fmla="*/ 8 h 59"/>
                <a:gd name="T44" fmla="*/ 6 w 60"/>
                <a:gd name="T45" fmla="*/ 8 h 59"/>
                <a:gd name="T46" fmla="*/ 6 w 60"/>
                <a:gd name="T47" fmla="*/ 7 h 59"/>
                <a:gd name="T48" fmla="*/ 7 w 60"/>
                <a:gd name="T49" fmla="*/ 7 h 59"/>
                <a:gd name="T50" fmla="*/ 7 w 60"/>
                <a:gd name="T51" fmla="*/ 6 h 59"/>
                <a:gd name="T52" fmla="*/ 8 w 60"/>
                <a:gd name="T53" fmla="*/ 6 h 59"/>
                <a:gd name="T54" fmla="*/ 8 w 60"/>
                <a:gd name="T55" fmla="*/ 5 h 59"/>
                <a:gd name="T56" fmla="*/ 8 w 60"/>
                <a:gd name="T57" fmla="*/ 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19" name="Freeform 765"/>
            <p:cNvSpPr/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2 w 30"/>
                <a:gd name="T1" fmla="*/ 4 h 29"/>
                <a:gd name="T2" fmla="*/ 2 w 30"/>
                <a:gd name="T3" fmla="*/ 4 h 29"/>
                <a:gd name="T4" fmla="*/ 2 w 30"/>
                <a:gd name="T5" fmla="*/ 4 h 29"/>
                <a:gd name="T6" fmla="*/ 1 w 30"/>
                <a:gd name="T7" fmla="*/ 4 h 29"/>
                <a:gd name="T8" fmla="*/ 1 w 30"/>
                <a:gd name="T9" fmla="*/ 4 h 29"/>
                <a:gd name="T10" fmla="*/ 1 w 30"/>
                <a:gd name="T11" fmla="*/ 3 h 29"/>
                <a:gd name="T12" fmla="*/ 1 w 30"/>
                <a:gd name="T13" fmla="*/ 3 h 29"/>
                <a:gd name="T14" fmla="*/ 0 w 30"/>
                <a:gd name="T15" fmla="*/ 3 h 29"/>
                <a:gd name="T16" fmla="*/ 0 w 30"/>
                <a:gd name="T17" fmla="*/ 2 h 29"/>
                <a:gd name="T18" fmla="*/ 0 w 30"/>
                <a:gd name="T19" fmla="*/ 2 h 29"/>
                <a:gd name="T20" fmla="*/ 1 w 30"/>
                <a:gd name="T21" fmla="*/ 2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2 w 30"/>
                <a:gd name="T29" fmla="*/ 1 h 29"/>
                <a:gd name="T30" fmla="*/ 2 w 30"/>
                <a:gd name="T31" fmla="*/ 0 h 29"/>
                <a:gd name="T32" fmla="*/ 2 w 30"/>
                <a:gd name="T33" fmla="*/ 0 h 29"/>
                <a:gd name="T34" fmla="*/ 3 w 30"/>
                <a:gd name="T35" fmla="*/ 0 h 29"/>
                <a:gd name="T36" fmla="*/ 3 w 30"/>
                <a:gd name="T37" fmla="*/ 1 h 29"/>
                <a:gd name="T38" fmla="*/ 3 w 30"/>
                <a:gd name="T39" fmla="*/ 1 h 29"/>
                <a:gd name="T40" fmla="*/ 4 w 30"/>
                <a:gd name="T41" fmla="*/ 1 h 29"/>
                <a:gd name="T42" fmla="*/ 4 w 30"/>
                <a:gd name="T43" fmla="*/ 1 h 29"/>
                <a:gd name="T44" fmla="*/ 4 w 30"/>
                <a:gd name="T45" fmla="*/ 2 h 29"/>
                <a:gd name="T46" fmla="*/ 4 w 30"/>
                <a:gd name="T47" fmla="*/ 2 h 29"/>
                <a:gd name="T48" fmla="*/ 4 w 30"/>
                <a:gd name="T49" fmla="*/ 2 h 29"/>
                <a:gd name="T50" fmla="*/ 4 w 30"/>
                <a:gd name="T51" fmla="*/ 3 h 29"/>
                <a:gd name="T52" fmla="*/ 4 w 30"/>
                <a:gd name="T53" fmla="*/ 4 h 29"/>
                <a:gd name="T54" fmla="*/ 3 w 30"/>
                <a:gd name="T55" fmla="*/ 4 h 29"/>
                <a:gd name="T56" fmla="*/ 2 w 30"/>
                <a:gd name="T57" fmla="*/ 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20" name="Freeform 766"/>
            <p:cNvSpPr/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8 w 59"/>
                <a:gd name="T1" fmla="*/ 4 h 60"/>
                <a:gd name="T2" fmla="*/ 8 w 59"/>
                <a:gd name="T3" fmla="*/ 3 h 60"/>
                <a:gd name="T4" fmla="*/ 8 w 59"/>
                <a:gd name="T5" fmla="*/ 3 h 60"/>
                <a:gd name="T6" fmla="*/ 7 w 59"/>
                <a:gd name="T7" fmla="*/ 2 h 60"/>
                <a:gd name="T8" fmla="*/ 7 w 59"/>
                <a:gd name="T9" fmla="*/ 1 h 60"/>
                <a:gd name="T10" fmla="*/ 6 w 59"/>
                <a:gd name="T11" fmla="*/ 1 h 60"/>
                <a:gd name="T12" fmla="*/ 6 w 59"/>
                <a:gd name="T13" fmla="*/ 1 h 60"/>
                <a:gd name="T14" fmla="*/ 5 w 59"/>
                <a:gd name="T15" fmla="*/ 0 h 60"/>
                <a:gd name="T16" fmla="*/ 4 w 59"/>
                <a:gd name="T17" fmla="*/ 0 h 60"/>
                <a:gd name="T18" fmla="*/ 3 w 59"/>
                <a:gd name="T19" fmla="*/ 1 h 60"/>
                <a:gd name="T20" fmla="*/ 2 w 59"/>
                <a:gd name="T21" fmla="*/ 1 h 60"/>
                <a:gd name="T22" fmla="*/ 1 w 59"/>
                <a:gd name="T23" fmla="*/ 3 h 60"/>
                <a:gd name="T24" fmla="*/ 0 w 59"/>
                <a:gd name="T25" fmla="*/ 4 h 60"/>
                <a:gd name="T26" fmla="*/ 0 w 59"/>
                <a:gd name="T27" fmla="*/ 5 h 60"/>
                <a:gd name="T28" fmla="*/ 1 w 59"/>
                <a:gd name="T29" fmla="*/ 6 h 60"/>
                <a:gd name="T30" fmla="*/ 1 w 59"/>
                <a:gd name="T31" fmla="*/ 6 h 60"/>
                <a:gd name="T32" fmla="*/ 2 w 59"/>
                <a:gd name="T33" fmla="*/ 7 h 60"/>
                <a:gd name="T34" fmla="*/ 2 w 59"/>
                <a:gd name="T35" fmla="*/ 7 h 60"/>
                <a:gd name="T36" fmla="*/ 3 w 59"/>
                <a:gd name="T37" fmla="*/ 8 h 60"/>
                <a:gd name="T38" fmla="*/ 4 w 59"/>
                <a:gd name="T39" fmla="*/ 8 h 60"/>
                <a:gd name="T40" fmla="*/ 4 w 59"/>
                <a:gd name="T41" fmla="*/ 8 h 60"/>
                <a:gd name="T42" fmla="*/ 5 w 59"/>
                <a:gd name="T43" fmla="*/ 8 h 60"/>
                <a:gd name="T44" fmla="*/ 6 w 59"/>
                <a:gd name="T45" fmla="*/ 8 h 60"/>
                <a:gd name="T46" fmla="*/ 6 w 59"/>
                <a:gd name="T47" fmla="*/ 7 h 60"/>
                <a:gd name="T48" fmla="*/ 7 w 59"/>
                <a:gd name="T49" fmla="*/ 7 h 60"/>
                <a:gd name="T50" fmla="*/ 7 w 59"/>
                <a:gd name="T51" fmla="*/ 6 h 60"/>
                <a:gd name="T52" fmla="*/ 8 w 59"/>
                <a:gd name="T53" fmla="*/ 6 h 60"/>
                <a:gd name="T54" fmla="*/ 8 w 59"/>
                <a:gd name="T55" fmla="*/ 5 h 60"/>
                <a:gd name="T56" fmla="*/ 8 w 59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21" name="Freeform 767"/>
            <p:cNvSpPr/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1 w 29"/>
                <a:gd name="T1" fmla="*/ 4 h 28"/>
                <a:gd name="T2" fmla="*/ 1 w 29"/>
                <a:gd name="T3" fmla="*/ 4 h 28"/>
                <a:gd name="T4" fmla="*/ 1 w 29"/>
                <a:gd name="T5" fmla="*/ 4 h 28"/>
                <a:gd name="T6" fmla="*/ 0 w 29"/>
                <a:gd name="T7" fmla="*/ 4 h 28"/>
                <a:gd name="T8" fmla="*/ 0 w 29"/>
                <a:gd name="T9" fmla="*/ 4 h 28"/>
                <a:gd name="T10" fmla="*/ 0 w 29"/>
                <a:gd name="T11" fmla="*/ 3 h 28"/>
                <a:gd name="T12" fmla="*/ 0 w 29"/>
                <a:gd name="T13" fmla="*/ 3 h 28"/>
                <a:gd name="T14" fmla="*/ 0 w 29"/>
                <a:gd name="T15" fmla="*/ 3 h 28"/>
                <a:gd name="T16" fmla="*/ 0 w 29"/>
                <a:gd name="T17" fmla="*/ 2 h 28"/>
                <a:gd name="T18" fmla="*/ 0 w 29"/>
                <a:gd name="T19" fmla="*/ 2 h 28"/>
                <a:gd name="T20" fmla="*/ 0 w 29"/>
                <a:gd name="T21" fmla="*/ 2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1 w 29"/>
                <a:gd name="T29" fmla="*/ 1 h 28"/>
                <a:gd name="T30" fmla="*/ 1 w 29"/>
                <a:gd name="T31" fmla="*/ 0 h 28"/>
                <a:gd name="T32" fmla="*/ 1 w 29"/>
                <a:gd name="T33" fmla="*/ 0 h 28"/>
                <a:gd name="T34" fmla="*/ 2 w 29"/>
                <a:gd name="T35" fmla="*/ 0 h 28"/>
                <a:gd name="T36" fmla="*/ 2 w 29"/>
                <a:gd name="T37" fmla="*/ 1 h 28"/>
                <a:gd name="T38" fmla="*/ 2 w 29"/>
                <a:gd name="T39" fmla="*/ 1 h 28"/>
                <a:gd name="T40" fmla="*/ 3 w 29"/>
                <a:gd name="T41" fmla="*/ 1 h 28"/>
                <a:gd name="T42" fmla="*/ 3 w 29"/>
                <a:gd name="T43" fmla="*/ 1 h 28"/>
                <a:gd name="T44" fmla="*/ 3 w 29"/>
                <a:gd name="T45" fmla="*/ 2 h 28"/>
                <a:gd name="T46" fmla="*/ 3 w 29"/>
                <a:gd name="T47" fmla="*/ 2 h 28"/>
                <a:gd name="T48" fmla="*/ 3 w 29"/>
                <a:gd name="T49" fmla="*/ 2 h 28"/>
                <a:gd name="T50" fmla="*/ 3 w 29"/>
                <a:gd name="T51" fmla="*/ 3 h 28"/>
                <a:gd name="T52" fmla="*/ 3 w 29"/>
                <a:gd name="T53" fmla="*/ 4 h 28"/>
                <a:gd name="T54" fmla="*/ 2 w 29"/>
                <a:gd name="T55" fmla="*/ 4 h 28"/>
                <a:gd name="T56" fmla="*/ 1 w 29"/>
                <a:gd name="T57" fmla="*/ 4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22" name="Freeform 768"/>
            <p:cNvSpPr/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2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2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23" name="Freeform 769"/>
            <p:cNvSpPr/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24" name="Freeform 770"/>
            <p:cNvSpPr/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4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2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2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1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25" name="Freeform 771"/>
            <p:cNvSpPr/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26" name="Freeform 772"/>
            <p:cNvSpPr/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8 w 58"/>
                <a:gd name="T1" fmla="*/ 4 h 59"/>
                <a:gd name="T2" fmla="*/ 8 w 58"/>
                <a:gd name="T3" fmla="*/ 3 h 59"/>
                <a:gd name="T4" fmla="*/ 8 w 58"/>
                <a:gd name="T5" fmla="*/ 3 h 59"/>
                <a:gd name="T6" fmla="*/ 7 w 58"/>
                <a:gd name="T7" fmla="*/ 2 h 59"/>
                <a:gd name="T8" fmla="*/ 7 w 58"/>
                <a:gd name="T9" fmla="*/ 2 h 59"/>
                <a:gd name="T10" fmla="*/ 6 w 58"/>
                <a:gd name="T11" fmla="*/ 1 h 59"/>
                <a:gd name="T12" fmla="*/ 6 w 58"/>
                <a:gd name="T13" fmla="*/ 1 h 59"/>
                <a:gd name="T14" fmla="*/ 5 w 58"/>
                <a:gd name="T15" fmla="*/ 0 h 59"/>
                <a:gd name="T16" fmla="*/ 4 w 58"/>
                <a:gd name="T17" fmla="*/ 0 h 59"/>
                <a:gd name="T18" fmla="*/ 3 w 58"/>
                <a:gd name="T19" fmla="*/ 1 h 59"/>
                <a:gd name="T20" fmla="*/ 1 w 58"/>
                <a:gd name="T21" fmla="*/ 2 h 59"/>
                <a:gd name="T22" fmla="*/ 1 w 58"/>
                <a:gd name="T23" fmla="*/ 3 h 59"/>
                <a:gd name="T24" fmla="*/ 0 w 58"/>
                <a:gd name="T25" fmla="*/ 4 h 59"/>
                <a:gd name="T26" fmla="*/ 0 w 58"/>
                <a:gd name="T27" fmla="*/ 5 h 59"/>
                <a:gd name="T28" fmla="*/ 1 w 58"/>
                <a:gd name="T29" fmla="*/ 6 h 59"/>
                <a:gd name="T30" fmla="*/ 1 w 58"/>
                <a:gd name="T31" fmla="*/ 6 h 59"/>
                <a:gd name="T32" fmla="*/ 1 w 58"/>
                <a:gd name="T33" fmla="*/ 7 h 59"/>
                <a:gd name="T34" fmla="*/ 2 w 58"/>
                <a:gd name="T35" fmla="*/ 7 h 59"/>
                <a:gd name="T36" fmla="*/ 3 w 58"/>
                <a:gd name="T37" fmla="*/ 8 h 59"/>
                <a:gd name="T38" fmla="*/ 3 w 58"/>
                <a:gd name="T39" fmla="*/ 8 h 59"/>
                <a:gd name="T40" fmla="*/ 4 w 58"/>
                <a:gd name="T41" fmla="*/ 8 h 59"/>
                <a:gd name="T42" fmla="*/ 5 w 58"/>
                <a:gd name="T43" fmla="*/ 8 h 59"/>
                <a:gd name="T44" fmla="*/ 6 w 58"/>
                <a:gd name="T45" fmla="*/ 8 h 59"/>
                <a:gd name="T46" fmla="*/ 6 w 58"/>
                <a:gd name="T47" fmla="*/ 7 h 59"/>
                <a:gd name="T48" fmla="*/ 7 w 58"/>
                <a:gd name="T49" fmla="*/ 7 h 59"/>
                <a:gd name="T50" fmla="*/ 7 w 58"/>
                <a:gd name="T51" fmla="*/ 6 h 59"/>
                <a:gd name="T52" fmla="*/ 8 w 58"/>
                <a:gd name="T53" fmla="*/ 6 h 59"/>
                <a:gd name="T54" fmla="*/ 8 w 58"/>
                <a:gd name="T55" fmla="*/ 5 h 59"/>
                <a:gd name="T56" fmla="*/ 8 w 58"/>
                <a:gd name="T57" fmla="*/ 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27" name="Freeform 773"/>
            <p:cNvSpPr/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2 w 28"/>
                <a:gd name="T1" fmla="*/ 3 h 29"/>
                <a:gd name="T2" fmla="*/ 2 w 28"/>
                <a:gd name="T3" fmla="*/ 3 h 29"/>
                <a:gd name="T4" fmla="*/ 2 w 28"/>
                <a:gd name="T5" fmla="*/ 3 h 29"/>
                <a:gd name="T6" fmla="*/ 1 w 28"/>
                <a:gd name="T7" fmla="*/ 3 h 29"/>
                <a:gd name="T8" fmla="*/ 1 w 28"/>
                <a:gd name="T9" fmla="*/ 3 h 29"/>
                <a:gd name="T10" fmla="*/ 1 w 28"/>
                <a:gd name="T11" fmla="*/ 2 h 29"/>
                <a:gd name="T12" fmla="*/ 1 w 28"/>
                <a:gd name="T13" fmla="*/ 2 h 29"/>
                <a:gd name="T14" fmla="*/ 0 w 28"/>
                <a:gd name="T15" fmla="*/ 2 h 29"/>
                <a:gd name="T16" fmla="*/ 0 w 28"/>
                <a:gd name="T17" fmla="*/ 1 h 29"/>
                <a:gd name="T18" fmla="*/ 0 w 28"/>
                <a:gd name="T19" fmla="*/ 1 h 29"/>
                <a:gd name="T20" fmla="*/ 1 w 28"/>
                <a:gd name="T21" fmla="*/ 1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2 w 28"/>
                <a:gd name="T29" fmla="*/ 0 h 29"/>
                <a:gd name="T30" fmla="*/ 2 w 28"/>
                <a:gd name="T31" fmla="*/ 0 h 29"/>
                <a:gd name="T32" fmla="*/ 2 w 28"/>
                <a:gd name="T33" fmla="*/ 0 h 29"/>
                <a:gd name="T34" fmla="*/ 3 w 28"/>
                <a:gd name="T35" fmla="*/ 0 h 29"/>
                <a:gd name="T36" fmla="*/ 3 w 28"/>
                <a:gd name="T37" fmla="*/ 0 h 29"/>
                <a:gd name="T38" fmla="*/ 3 w 28"/>
                <a:gd name="T39" fmla="*/ 0 h 29"/>
                <a:gd name="T40" fmla="*/ 4 w 28"/>
                <a:gd name="T41" fmla="*/ 0 h 29"/>
                <a:gd name="T42" fmla="*/ 4 w 28"/>
                <a:gd name="T43" fmla="*/ 0 h 29"/>
                <a:gd name="T44" fmla="*/ 4 w 28"/>
                <a:gd name="T45" fmla="*/ 1 h 29"/>
                <a:gd name="T46" fmla="*/ 4 w 28"/>
                <a:gd name="T47" fmla="*/ 1 h 29"/>
                <a:gd name="T48" fmla="*/ 4 w 28"/>
                <a:gd name="T49" fmla="*/ 1 h 29"/>
                <a:gd name="T50" fmla="*/ 4 w 28"/>
                <a:gd name="T51" fmla="*/ 2 h 29"/>
                <a:gd name="T52" fmla="*/ 4 w 28"/>
                <a:gd name="T53" fmla="*/ 3 h 29"/>
                <a:gd name="T54" fmla="*/ 3 w 28"/>
                <a:gd name="T55" fmla="*/ 3 h 29"/>
                <a:gd name="T56" fmla="*/ 2 w 28"/>
                <a:gd name="T57" fmla="*/ 3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28" name="Freeform 774"/>
            <p:cNvSpPr/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8 w 60"/>
                <a:gd name="T1" fmla="*/ 4 h 58"/>
                <a:gd name="T2" fmla="*/ 8 w 60"/>
                <a:gd name="T3" fmla="*/ 3 h 58"/>
                <a:gd name="T4" fmla="*/ 8 w 60"/>
                <a:gd name="T5" fmla="*/ 3 h 58"/>
                <a:gd name="T6" fmla="*/ 7 w 60"/>
                <a:gd name="T7" fmla="*/ 2 h 58"/>
                <a:gd name="T8" fmla="*/ 7 w 60"/>
                <a:gd name="T9" fmla="*/ 1 h 58"/>
                <a:gd name="T10" fmla="*/ 6 w 60"/>
                <a:gd name="T11" fmla="*/ 1 h 58"/>
                <a:gd name="T12" fmla="*/ 6 w 60"/>
                <a:gd name="T13" fmla="*/ 1 h 58"/>
                <a:gd name="T14" fmla="*/ 5 w 60"/>
                <a:gd name="T15" fmla="*/ 0 h 58"/>
                <a:gd name="T16" fmla="*/ 4 w 60"/>
                <a:gd name="T17" fmla="*/ 0 h 58"/>
                <a:gd name="T18" fmla="*/ 3 w 60"/>
                <a:gd name="T19" fmla="*/ 1 h 58"/>
                <a:gd name="T20" fmla="*/ 1 w 60"/>
                <a:gd name="T21" fmla="*/ 1 h 58"/>
                <a:gd name="T22" fmla="*/ 1 w 60"/>
                <a:gd name="T23" fmla="*/ 3 h 58"/>
                <a:gd name="T24" fmla="*/ 0 w 60"/>
                <a:gd name="T25" fmla="*/ 4 h 58"/>
                <a:gd name="T26" fmla="*/ 1 w 60"/>
                <a:gd name="T27" fmla="*/ 5 h 58"/>
                <a:gd name="T28" fmla="*/ 1 w 60"/>
                <a:gd name="T29" fmla="*/ 6 h 58"/>
                <a:gd name="T30" fmla="*/ 1 w 60"/>
                <a:gd name="T31" fmla="*/ 6 h 58"/>
                <a:gd name="T32" fmla="*/ 1 w 60"/>
                <a:gd name="T33" fmla="*/ 7 h 58"/>
                <a:gd name="T34" fmla="*/ 2 w 60"/>
                <a:gd name="T35" fmla="*/ 7 h 58"/>
                <a:gd name="T36" fmla="*/ 3 w 60"/>
                <a:gd name="T37" fmla="*/ 8 h 58"/>
                <a:gd name="T38" fmla="*/ 3 w 60"/>
                <a:gd name="T39" fmla="*/ 8 h 58"/>
                <a:gd name="T40" fmla="*/ 4 w 60"/>
                <a:gd name="T41" fmla="*/ 8 h 58"/>
                <a:gd name="T42" fmla="*/ 5 w 60"/>
                <a:gd name="T43" fmla="*/ 8 h 58"/>
                <a:gd name="T44" fmla="*/ 6 w 60"/>
                <a:gd name="T45" fmla="*/ 8 h 58"/>
                <a:gd name="T46" fmla="*/ 6 w 60"/>
                <a:gd name="T47" fmla="*/ 7 h 58"/>
                <a:gd name="T48" fmla="*/ 7 w 60"/>
                <a:gd name="T49" fmla="*/ 7 h 58"/>
                <a:gd name="T50" fmla="*/ 7 w 60"/>
                <a:gd name="T51" fmla="*/ 6 h 58"/>
                <a:gd name="T52" fmla="*/ 8 w 60"/>
                <a:gd name="T53" fmla="*/ 6 h 58"/>
                <a:gd name="T54" fmla="*/ 8 w 60"/>
                <a:gd name="T55" fmla="*/ 5 h 58"/>
                <a:gd name="T56" fmla="*/ 8 w 60"/>
                <a:gd name="T57" fmla="*/ 4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29" name="Freeform 775"/>
            <p:cNvSpPr/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2 w 30"/>
                <a:gd name="T1" fmla="*/ 4 h 28"/>
                <a:gd name="T2" fmla="*/ 2 w 30"/>
                <a:gd name="T3" fmla="*/ 4 h 28"/>
                <a:gd name="T4" fmla="*/ 2 w 30"/>
                <a:gd name="T5" fmla="*/ 4 h 28"/>
                <a:gd name="T6" fmla="*/ 1 w 30"/>
                <a:gd name="T7" fmla="*/ 4 h 28"/>
                <a:gd name="T8" fmla="*/ 1 w 30"/>
                <a:gd name="T9" fmla="*/ 4 h 28"/>
                <a:gd name="T10" fmla="*/ 1 w 30"/>
                <a:gd name="T11" fmla="*/ 3 h 28"/>
                <a:gd name="T12" fmla="*/ 1 w 30"/>
                <a:gd name="T13" fmla="*/ 3 h 28"/>
                <a:gd name="T14" fmla="*/ 0 w 30"/>
                <a:gd name="T15" fmla="*/ 3 h 28"/>
                <a:gd name="T16" fmla="*/ 0 w 30"/>
                <a:gd name="T17" fmla="*/ 2 h 28"/>
                <a:gd name="T18" fmla="*/ 0 w 30"/>
                <a:gd name="T19" fmla="*/ 2 h 28"/>
                <a:gd name="T20" fmla="*/ 1 w 30"/>
                <a:gd name="T21" fmla="*/ 2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2 w 30"/>
                <a:gd name="T29" fmla="*/ 1 h 28"/>
                <a:gd name="T30" fmla="*/ 2 w 30"/>
                <a:gd name="T31" fmla="*/ 0 h 28"/>
                <a:gd name="T32" fmla="*/ 2 w 30"/>
                <a:gd name="T33" fmla="*/ 0 h 28"/>
                <a:gd name="T34" fmla="*/ 3 w 30"/>
                <a:gd name="T35" fmla="*/ 0 h 28"/>
                <a:gd name="T36" fmla="*/ 3 w 30"/>
                <a:gd name="T37" fmla="*/ 1 h 28"/>
                <a:gd name="T38" fmla="*/ 3 w 30"/>
                <a:gd name="T39" fmla="*/ 1 h 28"/>
                <a:gd name="T40" fmla="*/ 4 w 30"/>
                <a:gd name="T41" fmla="*/ 1 h 28"/>
                <a:gd name="T42" fmla="*/ 4 w 30"/>
                <a:gd name="T43" fmla="*/ 1 h 28"/>
                <a:gd name="T44" fmla="*/ 4 w 30"/>
                <a:gd name="T45" fmla="*/ 2 h 28"/>
                <a:gd name="T46" fmla="*/ 4 w 30"/>
                <a:gd name="T47" fmla="*/ 2 h 28"/>
                <a:gd name="T48" fmla="*/ 4 w 30"/>
                <a:gd name="T49" fmla="*/ 2 h 28"/>
                <a:gd name="T50" fmla="*/ 4 w 30"/>
                <a:gd name="T51" fmla="*/ 3 h 28"/>
                <a:gd name="T52" fmla="*/ 4 w 30"/>
                <a:gd name="T53" fmla="*/ 4 h 28"/>
                <a:gd name="T54" fmla="*/ 3 w 30"/>
                <a:gd name="T55" fmla="*/ 4 h 28"/>
                <a:gd name="T56" fmla="*/ 2 w 30"/>
                <a:gd name="T57" fmla="*/ 4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30" name="Freeform 776"/>
            <p:cNvSpPr/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8 w 60"/>
                <a:gd name="T1" fmla="*/ 4 h 59"/>
                <a:gd name="T2" fmla="*/ 8 w 60"/>
                <a:gd name="T3" fmla="*/ 3 h 59"/>
                <a:gd name="T4" fmla="*/ 8 w 60"/>
                <a:gd name="T5" fmla="*/ 3 h 59"/>
                <a:gd name="T6" fmla="*/ 7 w 60"/>
                <a:gd name="T7" fmla="*/ 2 h 59"/>
                <a:gd name="T8" fmla="*/ 7 w 60"/>
                <a:gd name="T9" fmla="*/ 2 h 59"/>
                <a:gd name="T10" fmla="*/ 6 w 60"/>
                <a:gd name="T11" fmla="*/ 1 h 59"/>
                <a:gd name="T12" fmla="*/ 6 w 60"/>
                <a:gd name="T13" fmla="*/ 1 h 59"/>
                <a:gd name="T14" fmla="*/ 5 w 60"/>
                <a:gd name="T15" fmla="*/ 0 h 59"/>
                <a:gd name="T16" fmla="*/ 4 w 60"/>
                <a:gd name="T17" fmla="*/ 0 h 59"/>
                <a:gd name="T18" fmla="*/ 3 w 60"/>
                <a:gd name="T19" fmla="*/ 1 h 59"/>
                <a:gd name="T20" fmla="*/ 2 w 60"/>
                <a:gd name="T21" fmla="*/ 2 h 59"/>
                <a:gd name="T22" fmla="*/ 1 w 60"/>
                <a:gd name="T23" fmla="*/ 3 h 59"/>
                <a:gd name="T24" fmla="*/ 0 w 60"/>
                <a:gd name="T25" fmla="*/ 4 h 59"/>
                <a:gd name="T26" fmla="*/ 1 w 60"/>
                <a:gd name="T27" fmla="*/ 5 h 59"/>
                <a:gd name="T28" fmla="*/ 1 w 60"/>
                <a:gd name="T29" fmla="*/ 6 h 59"/>
                <a:gd name="T30" fmla="*/ 1 w 60"/>
                <a:gd name="T31" fmla="*/ 6 h 59"/>
                <a:gd name="T32" fmla="*/ 2 w 60"/>
                <a:gd name="T33" fmla="*/ 7 h 59"/>
                <a:gd name="T34" fmla="*/ 2 w 60"/>
                <a:gd name="T35" fmla="*/ 7 h 59"/>
                <a:gd name="T36" fmla="*/ 3 w 60"/>
                <a:gd name="T37" fmla="*/ 8 h 59"/>
                <a:gd name="T38" fmla="*/ 3 w 60"/>
                <a:gd name="T39" fmla="*/ 8 h 59"/>
                <a:gd name="T40" fmla="*/ 4 w 60"/>
                <a:gd name="T41" fmla="*/ 8 h 59"/>
                <a:gd name="T42" fmla="*/ 5 w 60"/>
                <a:gd name="T43" fmla="*/ 8 h 59"/>
                <a:gd name="T44" fmla="*/ 6 w 60"/>
                <a:gd name="T45" fmla="*/ 8 h 59"/>
                <a:gd name="T46" fmla="*/ 6 w 60"/>
                <a:gd name="T47" fmla="*/ 7 h 59"/>
                <a:gd name="T48" fmla="*/ 7 w 60"/>
                <a:gd name="T49" fmla="*/ 7 h 59"/>
                <a:gd name="T50" fmla="*/ 7 w 60"/>
                <a:gd name="T51" fmla="*/ 6 h 59"/>
                <a:gd name="T52" fmla="*/ 8 w 60"/>
                <a:gd name="T53" fmla="*/ 6 h 59"/>
                <a:gd name="T54" fmla="*/ 8 w 60"/>
                <a:gd name="T55" fmla="*/ 5 h 59"/>
                <a:gd name="T56" fmla="*/ 8 w 60"/>
                <a:gd name="T57" fmla="*/ 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31" name="Freeform 777"/>
            <p:cNvSpPr/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2 w 30"/>
                <a:gd name="T1" fmla="*/ 3 h 29"/>
                <a:gd name="T2" fmla="*/ 2 w 30"/>
                <a:gd name="T3" fmla="*/ 3 h 29"/>
                <a:gd name="T4" fmla="*/ 2 w 30"/>
                <a:gd name="T5" fmla="*/ 3 h 29"/>
                <a:gd name="T6" fmla="*/ 1 w 30"/>
                <a:gd name="T7" fmla="*/ 3 h 29"/>
                <a:gd name="T8" fmla="*/ 1 w 30"/>
                <a:gd name="T9" fmla="*/ 3 h 29"/>
                <a:gd name="T10" fmla="*/ 1 w 30"/>
                <a:gd name="T11" fmla="*/ 2 h 29"/>
                <a:gd name="T12" fmla="*/ 1 w 30"/>
                <a:gd name="T13" fmla="*/ 2 h 29"/>
                <a:gd name="T14" fmla="*/ 0 w 30"/>
                <a:gd name="T15" fmla="*/ 2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2 w 30"/>
                <a:gd name="T29" fmla="*/ 0 h 29"/>
                <a:gd name="T30" fmla="*/ 2 w 30"/>
                <a:gd name="T31" fmla="*/ 0 h 29"/>
                <a:gd name="T32" fmla="*/ 2 w 30"/>
                <a:gd name="T33" fmla="*/ 0 h 29"/>
                <a:gd name="T34" fmla="*/ 3 w 30"/>
                <a:gd name="T35" fmla="*/ 0 h 29"/>
                <a:gd name="T36" fmla="*/ 3 w 30"/>
                <a:gd name="T37" fmla="*/ 0 h 29"/>
                <a:gd name="T38" fmla="*/ 3 w 30"/>
                <a:gd name="T39" fmla="*/ 0 h 29"/>
                <a:gd name="T40" fmla="*/ 4 w 30"/>
                <a:gd name="T41" fmla="*/ 0 h 29"/>
                <a:gd name="T42" fmla="*/ 4 w 30"/>
                <a:gd name="T43" fmla="*/ 0 h 29"/>
                <a:gd name="T44" fmla="*/ 4 w 30"/>
                <a:gd name="T45" fmla="*/ 1 h 29"/>
                <a:gd name="T46" fmla="*/ 4 w 30"/>
                <a:gd name="T47" fmla="*/ 1 h 29"/>
                <a:gd name="T48" fmla="*/ 4 w 30"/>
                <a:gd name="T49" fmla="*/ 1 h 29"/>
                <a:gd name="T50" fmla="*/ 4 w 30"/>
                <a:gd name="T51" fmla="*/ 2 h 29"/>
                <a:gd name="T52" fmla="*/ 4 w 30"/>
                <a:gd name="T53" fmla="*/ 3 h 29"/>
                <a:gd name="T54" fmla="*/ 3 w 30"/>
                <a:gd name="T55" fmla="*/ 3 h 29"/>
                <a:gd name="T56" fmla="*/ 2 w 30"/>
                <a:gd name="T57" fmla="*/ 3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32" name="Freeform 778"/>
            <p:cNvSpPr/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2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2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33" name="Freeform 779"/>
            <p:cNvSpPr/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34" name="Freeform 780"/>
            <p:cNvSpPr/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8 w 58"/>
                <a:gd name="T1" fmla="*/ 4 h 59"/>
                <a:gd name="T2" fmla="*/ 8 w 58"/>
                <a:gd name="T3" fmla="*/ 3 h 59"/>
                <a:gd name="T4" fmla="*/ 7 w 58"/>
                <a:gd name="T5" fmla="*/ 3 h 59"/>
                <a:gd name="T6" fmla="*/ 7 w 58"/>
                <a:gd name="T7" fmla="*/ 2 h 59"/>
                <a:gd name="T8" fmla="*/ 7 w 58"/>
                <a:gd name="T9" fmla="*/ 2 h 59"/>
                <a:gd name="T10" fmla="*/ 6 w 58"/>
                <a:gd name="T11" fmla="*/ 1 h 59"/>
                <a:gd name="T12" fmla="*/ 5 w 58"/>
                <a:gd name="T13" fmla="*/ 1 h 59"/>
                <a:gd name="T14" fmla="*/ 5 w 58"/>
                <a:gd name="T15" fmla="*/ 0 h 59"/>
                <a:gd name="T16" fmla="*/ 4 w 58"/>
                <a:gd name="T17" fmla="*/ 0 h 59"/>
                <a:gd name="T18" fmla="*/ 3 w 58"/>
                <a:gd name="T19" fmla="*/ 1 h 59"/>
                <a:gd name="T20" fmla="*/ 1 w 58"/>
                <a:gd name="T21" fmla="*/ 2 h 59"/>
                <a:gd name="T22" fmla="*/ 1 w 58"/>
                <a:gd name="T23" fmla="*/ 3 h 59"/>
                <a:gd name="T24" fmla="*/ 0 w 58"/>
                <a:gd name="T25" fmla="*/ 4 h 59"/>
                <a:gd name="T26" fmla="*/ 0 w 58"/>
                <a:gd name="T27" fmla="*/ 5 h 59"/>
                <a:gd name="T28" fmla="*/ 1 w 58"/>
                <a:gd name="T29" fmla="*/ 6 h 59"/>
                <a:gd name="T30" fmla="*/ 1 w 58"/>
                <a:gd name="T31" fmla="*/ 6 h 59"/>
                <a:gd name="T32" fmla="*/ 1 w 58"/>
                <a:gd name="T33" fmla="*/ 7 h 59"/>
                <a:gd name="T34" fmla="*/ 2 w 58"/>
                <a:gd name="T35" fmla="*/ 7 h 59"/>
                <a:gd name="T36" fmla="*/ 3 w 58"/>
                <a:gd name="T37" fmla="*/ 8 h 59"/>
                <a:gd name="T38" fmla="*/ 3 w 58"/>
                <a:gd name="T39" fmla="*/ 8 h 59"/>
                <a:gd name="T40" fmla="*/ 4 w 58"/>
                <a:gd name="T41" fmla="*/ 8 h 59"/>
                <a:gd name="T42" fmla="*/ 5 w 58"/>
                <a:gd name="T43" fmla="*/ 8 h 59"/>
                <a:gd name="T44" fmla="*/ 5 w 58"/>
                <a:gd name="T45" fmla="*/ 8 h 59"/>
                <a:gd name="T46" fmla="*/ 6 w 58"/>
                <a:gd name="T47" fmla="*/ 7 h 59"/>
                <a:gd name="T48" fmla="*/ 7 w 58"/>
                <a:gd name="T49" fmla="*/ 7 h 59"/>
                <a:gd name="T50" fmla="*/ 7 w 58"/>
                <a:gd name="T51" fmla="*/ 6 h 59"/>
                <a:gd name="T52" fmla="*/ 7 w 58"/>
                <a:gd name="T53" fmla="*/ 6 h 59"/>
                <a:gd name="T54" fmla="*/ 8 w 58"/>
                <a:gd name="T55" fmla="*/ 5 h 59"/>
                <a:gd name="T56" fmla="*/ 8 w 58"/>
                <a:gd name="T57" fmla="*/ 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35" name="Freeform 781"/>
            <p:cNvSpPr/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2 w 29"/>
                <a:gd name="T1" fmla="*/ 3 h 29"/>
                <a:gd name="T2" fmla="*/ 2 w 29"/>
                <a:gd name="T3" fmla="*/ 3 h 29"/>
                <a:gd name="T4" fmla="*/ 2 w 29"/>
                <a:gd name="T5" fmla="*/ 3 h 29"/>
                <a:gd name="T6" fmla="*/ 1 w 29"/>
                <a:gd name="T7" fmla="*/ 3 h 29"/>
                <a:gd name="T8" fmla="*/ 1 w 29"/>
                <a:gd name="T9" fmla="*/ 3 h 29"/>
                <a:gd name="T10" fmla="*/ 1 w 29"/>
                <a:gd name="T11" fmla="*/ 2 h 29"/>
                <a:gd name="T12" fmla="*/ 1 w 29"/>
                <a:gd name="T13" fmla="*/ 2 h 29"/>
                <a:gd name="T14" fmla="*/ 0 w 29"/>
                <a:gd name="T15" fmla="*/ 2 h 29"/>
                <a:gd name="T16" fmla="*/ 0 w 29"/>
                <a:gd name="T17" fmla="*/ 1 h 29"/>
                <a:gd name="T18" fmla="*/ 0 w 29"/>
                <a:gd name="T19" fmla="*/ 1 h 29"/>
                <a:gd name="T20" fmla="*/ 1 w 29"/>
                <a:gd name="T21" fmla="*/ 1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2 w 29"/>
                <a:gd name="T29" fmla="*/ 0 h 29"/>
                <a:gd name="T30" fmla="*/ 2 w 29"/>
                <a:gd name="T31" fmla="*/ 0 h 29"/>
                <a:gd name="T32" fmla="*/ 2 w 29"/>
                <a:gd name="T33" fmla="*/ 0 h 29"/>
                <a:gd name="T34" fmla="*/ 3 w 29"/>
                <a:gd name="T35" fmla="*/ 0 h 29"/>
                <a:gd name="T36" fmla="*/ 3 w 29"/>
                <a:gd name="T37" fmla="*/ 0 h 29"/>
                <a:gd name="T38" fmla="*/ 3 w 29"/>
                <a:gd name="T39" fmla="*/ 0 h 29"/>
                <a:gd name="T40" fmla="*/ 4 w 29"/>
                <a:gd name="T41" fmla="*/ 0 h 29"/>
                <a:gd name="T42" fmla="*/ 4 w 29"/>
                <a:gd name="T43" fmla="*/ 0 h 29"/>
                <a:gd name="T44" fmla="*/ 4 w 29"/>
                <a:gd name="T45" fmla="*/ 1 h 29"/>
                <a:gd name="T46" fmla="*/ 4 w 29"/>
                <a:gd name="T47" fmla="*/ 1 h 29"/>
                <a:gd name="T48" fmla="*/ 4 w 29"/>
                <a:gd name="T49" fmla="*/ 1 h 29"/>
                <a:gd name="T50" fmla="*/ 4 w 29"/>
                <a:gd name="T51" fmla="*/ 2 h 29"/>
                <a:gd name="T52" fmla="*/ 4 w 29"/>
                <a:gd name="T53" fmla="*/ 3 h 29"/>
                <a:gd name="T54" fmla="*/ 3 w 29"/>
                <a:gd name="T55" fmla="*/ 3 h 29"/>
                <a:gd name="T56" fmla="*/ 2 w 29"/>
                <a:gd name="T57" fmla="*/ 3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36" name="Freeform 782"/>
            <p:cNvSpPr/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4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1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0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1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737" name="Freeform 783"/>
            <p:cNvSpPr/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8455" name="Group 784"/>
          <p:cNvGrpSpPr/>
          <p:nvPr/>
        </p:nvGrpSpPr>
        <p:grpSpPr bwMode="auto">
          <a:xfrm rot="-5463693">
            <a:off x="8837613" y="5027613"/>
            <a:ext cx="1828800" cy="1831975"/>
            <a:chOff x="2332" y="1554"/>
            <a:chExt cx="1105" cy="1218"/>
          </a:xfrm>
        </p:grpSpPr>
        <p:sp>
          <p:nvSpPr>
            <p:cNvPr id="18460" name="Freeform 785"/>
            <p:cNvSpPr/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3 w 61"/>
                <a:gd name="T1" fmla="*/ 8 h 60"/>
                <a:gd name="T2" fmla="*/ 2 w 61"/>
                <a:gd name="T3" fmla="*/ 8 h 60"/>
                <a:gd name="T4" fmla="*/ 1 w 61"/>
                <a:gd name="T5" fmla="*/ 7 h 60"/>
                <a:gd name="T6" fmla="*/ 0 w 61"/>
                <a:gd name="T7" fmla="*/ 6 h 60"/>
                <a:gd name="T8" fmla="*/ 0 w 61"/>
                <a:gd name="T9" fmla="*/ 4 h 60"/>
                <a:gd name="T10" fmla="*/ 0 w 61"/>
                <a:gd name="T11" fmla="*/ 3 h 60"/>
                <a:gd name="T12" fmla="*/ 1 w 61"/>
                <a:gd name="T13" fmla="*/ 1 h 60"/>
                <a:gd name="T14" fmla="*/ 2 w 61"/>
                <a:gd name="T15" fmla="*/ 1 h 60"/>
                <a:gd name="T16" fmla="*/ 3 w 61"/>
                <a:gd name="T17" fmla="*/ 0 h 60"/>
                <a:gd name="T18" fmla="*/ 5 w 61"/>
                <a:gd name="T19" fmla="*/ 1 h 60"/>
                <a:gd name="T20" fmla="*/ 6 w 61"/>
                <a:gd name="T21" fmla="*/ 1 h 60"/>
                <a:gd name="T22" fmla="*/ 7 w 61"/>
                <a:gd name="T23" fmla="*/ 3 h 60"/>
                <a:gd name="T24" fmla="*/ 7 w 61"/>
                <a:gd name="T25" fmla="*/ 4 h 60"/>
                <a:gd name="T26" fmla="*/ 7 w 61"/>
                <a:gd name="T27" fmla="*/ 6 h 60"/>
                <a:gd name="T28" fmla="*/ 6 w 61"/>
                <a:gd name="T29" fmla="*/ 7 h 60"/>
                <a:gd name="T30" fmla="*/ 5 w 61"/>
                <a:gd name="T31" fmla="*/ 8 h 60"/>
                <a:gd name="T32" fmla="*/ 3 w 61"/>
                <a:gd name="T33" fmla="*/ 8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61" name="Freeform 786"/>
            <p:cNvSpPr/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7 w 132"/>
                <a:gd name="T1" fmla="*/ 23 h 182"/>
                <a:gd name="T2" fmla="*/ 11 w 132"/>
                <a:gd name="T3" fmla="*/ 23 h 182"/>
                <a:gd name="T4" fmla="*/ 11 w 132"/>
                <a:gd name="T5" fmla="*/ 22 h 182"/>
                <a:gd name="T6" fmla="*/ 13 w 132"/>
                <a:gd name="T7" fmla="*/ 20 h 182"/>
                <a:gd name="T8" fmla="*/ 15 w 132"/>
                <a:gd name="T9" fmla="*/ 16 h 182"/>
                <a:gd name="T10" fmla="*/ 16 w 132"/>
                <a:gd name="T11" fmla="*/ 12 h 182"/>
                <a:gd name="T12" fmla="*/ 17 w 132"/>
                <a:gd name="T13" fmla="*/ 8 h 182"/>
                <a:gd name="T14" fmla="*/ 17 w 132"/>
                <a:gd name="T15" fmla="*/ 4 h 182"/>
                <a:gd name="T16" fmla="*/ 14 w 132"/>
                <a:gd name="T17" fmla="*/ 2 h 182"/>
                <a:gd name="T18" fmla="*/ 9 w 132"/>
                <a:gd name="T19" fmla="*/ 0 h 182"/>
                <a:gd name="T20" fmla="*/ 4 w 132"/>
                <a:gd name="T21" fmla="*/ 2 h 182"/>
                <a:gd name="T22" fmla="*/ 1 w 132"/>
                <a:gd name="T23" fmla="*/ 4 h 182"/>
                <a:gd name="T24" fmla="*/ 0 w 132"/>
                <a:gd name="T25" fmla="*/ 8 h 182"/>
                <a:gd name="T26" fmla="*/ 1 w 132"/>
                <a:gd name="T27" fmla="*/ 12 h 182"/>
                <a:gd name="T28" fmla="*/ 3 w 132"/>
                <a:gd name="T29" fmla="*/ 16 h 182"/>
                <a:gd name="T30" fmla="*/ 5 w 132"/>
                <a:gd name="T31" fmla="*/ 20 h 182"/>
                <a:gd name="T32" fmla="*/ 6 w 132"/>
                <a:gd name="T33" fmla="*/ 22 h 182"/>
                <a:gd name="T34" fmla="*/ 7 w 132"/>
                <a:gd name="T35" fmla="*/ 23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62" name="Freeform 787"/>
            <p:cNvSpPr/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7 w 132"/>
                <a:gd name="T1" fmla="*/ 23 h 182"/>
                <a:gd name="T2" fmla="*/ 11 w 132"/>
                <a:gd name="T3" fmla="*/ 23 h 182"/>
                <a:gd name="T4" fmla="*/ 11 w 132"/>
                <a:gd name="T5" fmla="*/ 22 h 182"/>
                <a:gd name="T6" fmla="*/ 13 w 132"/>
                <a:gd name="T7" fmla="*/ 20 h 182"/>
                <a:gd name="T8" fmla="*/ 15 w 132"/>
                <a:gd name="T9" fmla="*/ 16 h 182"/>
                <a:gd name="T10" fmla="*/ 16 w 132"/>
                <a:gd name="T11" fmla="*/ 12 h 182"/>
                <a:gd name="T12" fmla="*/ 17 w 132"/>
                <a:gd name="T13" fmla="*/ 8 h 182"/>
                <a:gd name="T14" fmla="*/ 17 w 132"/>
                <a:gd name="T15" fmla="*/ 4 h 182"/>
                <a:gd name="T16" fmla="*/ 14 w 132"/>
                <a:gd name="T17" fmla="*/ 2 h 182"/>
                <a:gd name="T18" fmla="*/ 9 w 132"/>
                <a:gd name="T19" fmla="*/ 0 h 182"/>
                <a:gd name="T20" fmla="*/ 4 w 132"/>
                <a:gd name="T21" fmla="*/ 2 h 182"/>
                <a:gd name="T22" fmla="*/ 1 w 132"/>
                <a:gd name="T23" fmla="*/ 4 h 182"/>
                <a:gd name="T24" fmla="*/ 0 w 132"/>
                <a:gd name="T25" fmla="*/ 8 h 182"/>
                <a:gd name="T26" fmla="*/ 1 w 132"/>
                <a:gd name="T27" fmla="*/ 12 h 182"/>
                <a:gd name="T28" fmla="*/ 3 w 132"/>
                <a:gd name="T29" fmla="*/ 16 h 182"/>
                <a:gd name="T30" fmla="*/ 5 w 132"/>
                <a:gd name="T31" fmla="*/ 20 h 182"/>
                <a:gd name="T32" fmla="*/ 6 w 132"/>
                <a:gd name="T33" fmla="*/ 22 h 182"/>
                <a:gd name="T34" fmla="*/ 7 w 132"/>
                <a:gd name="T35" fmla="*/ 23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63" name="Freeform 788"/>
            <p:cNvSpPr/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21 w 177"/>
                <a:gd name="T1" fmla="*/ 18 h 146"/>
                <a:gd name="T2" fmla="*/ 23 w 177"/>
                <a:gd name="T3" fmla="*/ 15 h 146"/>
                <a:gd name="T4" fmla="*/ 22 w 177"/>
                <a:gd name="T5" fmla="*/ 14 h 146"/>
                <a:gd name="T6" fmla="*/ 21 w 177"/>
                <a:gd name="T7" fmla="*/ 12 h 146"/>
                <a:gd name="T8" fmla="*/ 18 w 177"/>
                <a:gd name="T9" fmla="*/ 8 h 146"/>
                <a:gd name="T10" fmla="*/ 16 w 177"/>
                <a:gd name="T11" fmla="*/ 5 h 146"/>
                <a:gd name="T12" fmla="*/ 12 w 177"/>
                <a:gd name="T13" fmla="*/ 2 h 146"/>
                <a:gd name="T14" fmla="*/ 9 w 177"/>
                <a:gd name="T15" fmla="*/ 0 h 146"/>
                <a:gd name="T16" fmla="*/ 5 w 177"/>
                <a:gd name="T17" fmla="*/ 1 h 146"/>
                <a:gd name="T18" fmla="*/ 2 w 177"/>
                <a:gd name="T19" fmla="*/ 5 h 146"/>
                <a:gd name="T20" fmla="*/ 1 w 177"/>
                <a:gd name="T21" fmla="*/ 8 h 146"/>
                <a:gd name="T22" fmla="*/ 0 w 177"/>
                <a:gd name="T23" fmla="*/ 10 h 146"/>
                <a:gd name="T24" fmla="*/ 1 w 177"/>
                <a:gd name="T25" fmla="*/ 12 h 146"/>
                <a:gd name="T26" fmla="*/ 1 w 177"/>
                <a:gd name="T27" fmla="*/ 14 h 146"/>
                <a:gd name="T28" fmla="*/ 3 w 177"/>
                <a:gd name="T29" fmla="*/ 15 h 146"/>
                <a:gd name="T30" fmla="*/ 4 w 177"/>
                <a:gd name="T31" fmla="*/ 16 h 146"/>
                <a:gd name="T32" fmla="*/ 6 w 177"/>
                <a:gd name="T33" fmla="*/ 17 h 146"/>
                <a:gd name="T34" fmla="*/ 8 w 177"/>
                <a:gd name="T35" fmla="*/ 18 h 146"/>
                <a:gd name="T36" fmla="*/ 10 w 177"/>
                <a:gd name="T37" fmla="*/ 18 h 146"/>
                <a:gd name="T38" fmla="*/ 13 w 177"/>
                <a:gd name="T39" fmla="*/ 18 h 146"/>
                <a:gd name="T40" fmla="*/ 15 w 177"/>
                <a:gd name="T41" fmla="*/ 18 h 146"/>
                <a:gd name="T42" fmla="*/ 17 w 177"/>
                <a:gd name="T43" fmla="*/ 19 h 146"/>
                <a:gd name="T44" fmla="*/ 18 w 177"/>
                <a:gd name="T45" fmla="*/ 19 h 146"/>
                <a:gd name="T46" fmla="*/ 20 w 177"/>
                <a:gd name="T47" fmla="*/ 18 h 146"/>
                <a:gd name="T48" fmla="*/ 21 w 177"/>
                <a:gd name="T49" fmla="*/ 18 h 146"/>
                <a:gd name="T50" fmla="*/ 21 w 177"/>
                <a:gd name="T51" fmla="*/ 18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64" name="Freeform 789"/>
            <p:cNvSpPr/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23 w 178"/>
                <a:gd name="T1" fmla="*/ 3 h 143"/>
                <a:gd name="T2" fmla="*/ 21 w 178"/>
                <a:gd name="T3" fmla="*/ 0 h 143"/>
                <a:gd name="T4" fmla="*/ 21 w 178"/>
                <a:gd name="T5" fmla="*/ 0 h 143"/>
                <a:gd name="T6" fmla="*/ 20 w 178"/>
                <a:gd name="T7" fmla="*/ 0 h 143"/>
                <a:gd name="T8" fmla="*/ 19 w 178"/>
                <a:gd name="T9" fmla="*/ 0 h 143"/>
                <a:gd name="T10" fmla="*/ 17 w 178"/>
                <a:gd name="T11" fmla="*/ 0 h 143"/>
                <a:gd name="T12" fmla="*/ 15 w 178"/>
                <a:gd name="T13" fmla="*/ 0 h 143"/>
                <a:gd name="T14" fmla="*/ 13 w 178"/>
                <a:gd name="T15" fmla="*/ 0 h 143"/>
                <a:gd name="T16" fmla="*/ 10 w 178"/>
                <a:gd name="T17" fmla="*/ 0 h 143"/>
                <a:gd name="T18" fmla="*/ 8 w 178"/>
                <a:gd name="T19" fmla="*/ 0 h 143"/>
                <a:gd name="T20" fmla="*/ 6 w 178"/>
                <a:gd name="T21" fmla="*/ 1 h 143"/>
                <a:gd name="T22" fmla="*/ 4 w 178"/>
                <a:gd name="T23" fmla="*/ 2 h 143"/>
                <a:gd name="T24" fmla="*/ 3 w 178"/>
                <a:gd name="T25" fmla="*/ 3 h 143"/>
                <a:gd name="T26" fmla="*/ 1 w 178"/>
                <a:gd name="T27" fmla="*/ 4 h 143"/>
                <a:gd name="T28" fmla="*/ 1 w 178"/>
                <a:gd name="T29" fmla="*/ 6 h 143"/>
                <a:gd name="T30" fmla="*/ 0 w 178"/>
                <a:gd name="T31" fmla="*/ 8 h 143"/>
                <a:gd name="T32" fmla="*/ 1 w 178"/>
                <a:gd name="T33" fmla="*/ 10 h 143"/>
                <a:gd name="T34" fmla="*/ 2 w 178"/>
                <a:gd name="T35" fmla="*/ 13 h 143"/>
                <a:gd name="T36" fmla="*/ 6 w 178"/>
                <a:gd name="T37" fmla="*/ 16 h 143"/>
                <a:gd name="T38" fmla="*/ 9 w 178"/>
                <a:gd name="T39" fmla="*/ 17 h 143"/>
                <a:gd name="T40" fmla="*/ 12 w 178"/>
                <a:gd name="T41" fmla="*/ 16 h 143"/>
                <a:gd name="T42" fmla="*/ 16 w 178"/>
                <a:gd name="T43" fmla="*/ 13 h 143"/>
                <a:gd name="T44" fmla="*/ 19 w 178"/>
                <a:gd name="T45" fmla="*/ 10 h 143"/>
                <a:gd name="T46" fmla="*/ 21 w 178"/>
                <a:gd name="T47" fmla="*/ 6 h 143"/>
                <a:gd name="T48" fmla="*/ 22 w 178"/>
                <a:gd name="T49" fmla="*/ 4 h 143"/>
                <a:gd name="T50" fmla="*/ 23 w 178"/>
                <a:gd name="T51" fmla="*/ 3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65" name="Freeform 790"/>
            <p:cNvSpPr/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1 w 132"/>
                <a:gd name="T1" fmla="*/ 0 h 181"/>
                <a:gd name="T2" fmla="*/ 7 w 132"/>
                <a:gd name="T3" fmla="*/ 0 h 181"/>
                <a:gd name="T4" fmla="*/ 6 w 132"/>
                <a:gd name="T5" fmla="*/ 1 h 181"/>
                <a:gd name="T6" fmla="*/ 5 w 132"/>
                <a:gd name="T7" fmla="*/ 3 h 181"/>
                <a:gd name="T8" fmla="*/ 3 w 132"/>
                <a:gd name="T9" fmla="*/ 7 h 181"/>
                <a:gd name="T10" fmla="*/ 1 w 132"/>
                <a:gd name="T11" fmla="*/ 11 h 181"/>
                <a:gd name="T12" fmla="*/ 0 w 132"/>
                <a:gd name="T13" fmla="*/ 15 h 181"/>
                <a:gd name="T14" fmla="*/ 1 w 132"/>
                <a:gd name="T15" fmla="*/ 19 h 181"/>
                <a:gd name="T16" fmla="*/ 3 w 132"/>
                <a:gd name="T17" fmla="*/ 21 h 181"/>
                <a:gd name="T18" fmla="*/ 8 w 132"/>
                <a:gd name="T19" fmla="*/ 22 h 181"/>
                <a:gd name="T20" fmla="*/ 14 w 132"/>
                <a:gd name="T21" fmla="*/ 21 h 181"/>
                <a:gd name="T22" fmla="*/ 16 w 132"/>
                <a:gd name="T23" fmla="*/ 19 h 181"/>
                <a:gd name="T24" fmla="*/ 17 w 132"/>
                <a:gd name="T25" fmla="*/ 15 h 181"/>
                <a:gd name="T26" fmla="*/ 16 w 132"/>
                <a:gd name="T27" fmla="*/ 11 h 181"/>
                <a:gd name="T28" fmla="*/ 15 w 132"/>
                <a:gd name="T29" fmla="*/ 7 h 181"/>
                <a:gd name="T30" fmla="*/ 13 w 132"/>
                <a:gd name="T31" fmla="*/ 3 h 181"/>
                <a:gd name="T32" fmla="*/ 11 w 132"/>
                <a:gd name="T33" fmla="*/ 1 h 181"/>
                <a:gd name="T34" fmla="*/ 1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66" name="Freeform 791"/>
            <p:cNvSpPr/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1 w 177"/>
                <a:gd name="T1" fmla="*/ 1 h 144"/>
                <a:gd name="T2" fmla="*/ 0 w 177"/>
                <a:gd name="T3" fmla="*/ 4 h 144"/>
                <a:gd name="T4" fmla="*/ 0 w 177"/>
                <a:gd name="T5" fmla="*/ 5 h 144"/>
                <a:gd name="T6" fmla="*/ 2 w 177"/>
                <a:gd name="T7" fmla="*/ 7 h 144"/>
                <a:gd name="T8" fmla="*/ 4 w 177"/>
                <a:gd name="T9" fmla="*/ 11 h 144"/>
                <a:gd name="T10" fmla="*/ 7 w 177"/>
                <a:gd name="T11" fmla="*/ 14 h 144"/>
                <a:gd name="T12" fmla="*/ 10 w 177"/>
                <a:gd name="T13" fmla="*/ 17 h 144"/>
                <a:gd name="T14" fmla="*/ 13 w 177"/>
                <a:gd name="T15" fmla="*/ 18 h 144"/>
                <a:gd name="T16" fmla="*/ 17 w 177"/>
                <a:gd name="T17" fmla="*/ 18 h 144"/>
                <a:gd name="T18" fmla="*/ 20 w 177"/>
                <a:gd name="T19" fmla="*/ 14 h 144"/>
                <a:gd name="T20" fmla="*/ 21 w 177"/>
                <a:gd name="T21" fmla="*/ 11 h 144"/>
                <a:gd name="T22" fmla="*/ 22 w 177"/>
                <a:gd name="T23" fmla="*/ 9 h 144"/>
                <a:gd name="T24" fmla="*/ 22 w 177"/>
                <a:gd name="T25" fmla="*/ 7 h 144"/>
                <a:gd name="T26" fmla="*/ 21 w 177"/>
                <a:gd name="T27" fmla="*/ 5 h 144"/>
                <a:gd name="T28" fmla="*/ 20 w 177"/>
                <a:gd name="T29" fmla="*/ 4 h 144"/>
                <a:gd name="T30" fmla="*/ 18 w 177"/>
                <a:gd name="T31" fmla="*/ 3 h 144"/>
                <a:gd name="T32" fmla="*/ 16 w 177"/>
                <a:gd name="T33" fmla="*/ 2 h 144"/>
                <a:gd name="T34" fmla="*/ 14 w 177"/>
                <a:gd name="T35" fmla="*/ 1 h 144"/>
                <a:gd name="T36" fmla="*/ 12 w 177"/>
                <a:gd name="T37" fmla="*/ 1 h 144"/>
                <a:gd name="T38" fmla="*/ 10 w 177"/>
                <a:gd name="T39" fmla="*/ 1 h 144"/>
                <a:gd name="T40" fmla="*/ 7 w 177"/>
                <a:gd name="T41" fmla="*/ 1 h 144"/>
                <a:gd name="T42" fmla="*/ 6 w 177"/>
                <a:gd name="T43" fmla="*/ 0 h 144"/>
                <a:gd name="T44" fmla="*/ 4 w 177"/>
                <a:gd name="T45" fmla="*/ 0 h 144"/>
                <a:gd name="T46" fmla="*/ 3 w 177"/>
                <a:gd name="T47" fmla="*/ 1 h 144"/>
                <a:gd name="T48" fmla="*/ 2 w 177"/>
                <a:gd name="T49" fmla="*/ 1 h 144"/>
                <a:gd name="T50" fmla="*/ 1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67" name="Freeform 792"/>
            <p:cNvSpPr/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5 h 143"/>
                <a:gd name="T2" fmla="*/ 2 w 180"/>
                <a:gd name="T3" fmla="*/ 18 h 143"/>
                <a:gd name="T4" fmla="*/ 3 w 180"/>
                <a:gd name="T5" fmla="*/ 18 h 143"/>
                <a:gd name="T6" fmla="*/ 3 w 180"/>
                <a:gd name="T7" fmla="*/ 18 h 143"/>
                <a:gd name="T8" fmla="*/ 5 w 180"/>
                <a:gd name="T9" fmla="*/ 18 h 143"/>
                <a:gd name="T10" fmla="*/ 6 w 180"/>
                <a:gd name="T11" fmla="*/ 18 h 143"/>
                <a:gd name="T12" fmla="*/ 8 w 180"/>
                <a:gd name="T13" fmla="*/ 18 h 143"/>
                <a:gd name="T14" fmla="*/ 10 w 180"/>
                <a:gd name="T15" fmla="*/ 18 h 143"/>
                <a:gd name="T16" fmla="*/ 13 w 180"/>
                <a:gd name="T17" fmla="*/ 18 h 143"/>
                <a:gd name="T18" fmla="*/ 15 w 180"/>
                <a:gd name="T19" fmla="*/ 17 h 143"/>
                <a:gd name="T20" fmla="*/ 17 w 180"/>
                <a:gd name="T21" fmla="*/ 17 h 143"/>
                <a:gd name="T22" fmla="*/ 19 w 180"/>
                <a:gd name="T23" fmla="*/ 16 h 143"/>
                <a:gd name="T24" fmla="*/ 21 w 180"/>
                <a:gd name="T25" fmla="*/ 15 h 143"/>
                <a:gd name="T26" fmla="*/ 22 w 180"/>
                <a:gd name="T27" fmla="*/ 14 h 143"/>
                <a:gd name="T28" fmla="*/ 23 w 180"/>
                <a:gd name="T29" fmla="*/ 12 h 143"/>
                <a:gd name="T30" fmla="*/ 23 w 180"/>
                <a:gd name="T31" fmla="*/ 10 h 143"/>
                <a:gd name="T32" fmla="*/ 22 w 180"/>
                <a:gd name="T33" fmla="*/ 8 h 143"/>
                <a:gd name="T34" fmla="*/ 21 w 180"/>
                <a:gd name="T35" fmla="*/ 5 h 143"/>
                <a:gd name="T36" fmla="*/ 18 w 180"/>
                <a:gd name="T37" fmla="*/ 1 h 143"/>
                <a:gd name="T38" fmla="*/ 14 w 180"/>
                <a:gd name="T39" fmla="*/ 0 h 143"/>
                <a:gd name="T40" fmla="*/ 11 w 180"/>
                <a:gd name="T41" fmla="*/ 2 h 143"/>
                <a:gd name="T42" fmla="*/ 7 w 180"/>
                <a:gd name="T43" fmla="*/ 4 h 143"/>
                <a:gd name="T44" fmla="*/ 5 w 180"/>
                <a:gd name="T45" fmla="*/ 8 h 143"/>
                <a:gd name="T46" fmla="*/ 2 w 180"/>
                <a:gd name="T47" fmla="*/ 11 h 143"/>
                <a:gd name="T48" fmla="*/ 1 w 180"/>
                <a:gd name="T49" fmla="*/ 14 h 143"/>
                <a:gd name="T50" fmla="*/ 0 w 180"/>
                <a:gd name="T51" fmla="*/ 15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68" name="Freeform 793"/>
            <p:cNvSpPr/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2 w 24"/>
                <a:gd name="T1" fmla="*/ 3 h 24"/>
                <a:gd name="T2" fmla="*/ 1 w 24"/>
                <a:gd name="T3" fmla="*/ 3 h 24"/>
                <a:gd name="T4" fmla="*/ 1 w 24"/>
                <a:gd name="T5" fmla="*/ 3 h 24"/>
                <a:gd name="T6" fmla="*/ 1 w 24"/>
                <a:gd name="T7" fmla="*/ 2 h 24"/>
                <a:gd name="T8" fmla="*/ 0 w 24"/>
                <a:gd name="T9" fmla="*/ 2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2 w 24"/>
                <a:gd name="T17" fmla="*/ 0 h 24"/>
                <a:gd name="T18" fmla="*/ 3 w 24"/>
                <a:gd name="T19" fmla="*/ 1 h 24"/>
                <a:gd name="T20" fmla="*/ 3 w 24"/>
                <a:gd name="T21" fmla="*/ 1 h 24"/>
                <a:gd name="T22" fmla="*/ 3 w 24"/>
                <a:gd name="T23" fmla="*/ 1 h 24"/>
                <a:gd name="T24" fmla="*/ 3 w 24"/>
                <a:gd name="T25" fmla="*/ 2 h 24"/>
                <a:gd name="T26" fmla="*/ 3 w 24"/>
                <a:gd name="T27" fmla="*/ 2 h 24"/>
                <a:gd name="T28" fmla="*/ 3 w 24"/>
                <a:gd name="T29" fmla="*/ 3 h 24"/>
                <a:gd name="T30" fmla="*/ 3 w 24"/>
                <a:gd name="T31" fmla="*/ 3 h 24"/>
                <a:gd name="T32" fmla="*/ 2 w 24"/>
                <a:gd name="T33" fmla="*/ 3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69" name="Freeform 794"/>
            <p:cNvSpPr/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3 w 52"/>
                <a:gd name="T1" fmla="*/ 10 h 73"/>
                <a:gd name="T2" fmla="*/ 4 w 52"/>
                <a:gd name="T3" fmla="*/ 10 h 73"/>
                <a:gd name="T4" fmla="*/ 5 w 52"/>
                <a:gd name="T5" fmla="*/ 9 h 73"/>
                <a:gd name="T6" fmla="*/ 5 w 52"/>
                <a:gd name="T7" fmla="*/ 8 h 73"/>
                <a:gd name="T8" fmla="*/ 6 w 52"/>
                <a:gd name="T9" fmla="*/ 7 h 73"/>
                <a:gd name="T10" fmla="*/ 7 w 52"/>
                <a:gd name="T11" fmla="*/ 5 h 73"/>
                <a:gd name="T12" fmla="*/ 7 w 52"/>
                <a:gd name="T13" fmla="*/ 3 h 73"/>
                <a:gd name="T14" fmla="*/ 7 w 52"/>
                <a:gd name="T15" fmla="*/ 2 h 73"/>
                <a:gd name="T16" fmla="*/ 6 w 52"/>
                <a:gd name="T17" fmla="*/ 1 h 73"/>
                <a:gd name="T18" fmla="*/ 4 w 52"/>
                <a:gd name="T19" fmla="*/ 0 h 73"/>
                <a:gd name="T20" fmla="*/ 2 w 52"/>
                <a:gd name="T21" fmla="*/ 1 h 73"/>
                <a:gd name="T22" fmla="*/ 1 w 52"/>
                <a:gd name="T23" fmla="*/ 2 h 73"/>
                <a:gd name="T24" fmla="*/ 0 w 52"/>
                <a:gd name="T25" fmla="*/ 3 h 73"/>
                <a:gd name="T26" fmla="*/ 1 w 52"/>
                <a:gd name="T27" fmla="*/ 5 h 73"/>
                <a:gd name="T28" fmla="*/ 1 w 52"/>
                <a:gd name="T29" fmla="*/ 7 h 73"/>
                <a:gd name="T30" fmla="*/ 2 w 52"/>
                <a:gd name="T31" fmla="*/ 8 h 73"/>
                <a:gd name="T32" fmla="*/ 3 w 52"/>
                <a:gd name="T33" fmla="*/ 9 h 73"/>
                <a:gd name="T34" fmla="*/ 3 w 52"/>
                <a:gd name="T35" fmla="*/ 1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0" name="Freeform 795"/>
            <p:cNvSpPr/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3 w 52"/>
                <a:gd name="T1" fmla="*/ 10 h 73"/>
                <a:gd name="T2" fmla="*/ 4 w 52"/>
                <a:gd name="T3" fmla="*/ 10 h 73"/>
                <a:gd name="T4" fmla="*/ 5 w 52"/>
                <a:gd name="T5" fmla="*/ 9 h 73"/>
                <a:gd name="T6" fmla="*/ 5 w 52"/>
                <a:gd name="T7" fmla="*/ 8 h 73"/>
                <a:gd name="T8" fmla="*/ 6 w 52"/>
                <a:gd name="T9" fmla="*/ 7 h 73"/>
                <a:gd name="T10" fmla="*/ 7 w 52"/>
                <a:gd name="T11" fmla="*/ 5 h 73"/>
                <a:gd name="T12" fmla="*/ 7 w 52"/>
                <a:gd name="T13" fmla="*/ 3 h 73"/>
                <a:gd name="T14" fmla="*/ 7 w 52"/>
                <a:gd name="T15" fmla="*/ 2 h 73"/>
                <a:gd name="T16" fmla="*/ 6 w 52"/>
                <a:gd name="T17" fmla="*/ 1 h 73"/>
                <a:gd name="T18" fmla="*/ 4 w 52"/>
                <a:gd name="T19" fmla="*/ 0 h 73"/>
                <a:gd name="T20" fmla="*/ 2 w 52"/>
                <a:gd name="T21" fmla="*/ 1 h 73"/>
                <a:gd name="T22" fmla="*/ 1 w 52"/>
                <a:gd name="T23" fmla="*/ 2 h 73"/>
                <a:gd name="T24" fmla="*/ 0 w 52"/>
                <a:gd name="T25" fmla="*/ 3 h 73"/>
                <a:gd name="T26" fmla="*/ 1 w 52"/>
                <a:gd name="T27" fmla="*/ 5 h 73"/>
                <a:gd name="T28" fmla="*/ 1 w 52"/>
                <a:gd name="T29" fmla="*/ 7 h 73"/>
                <a:gd name="T30" fmla="*/ 2 w 52"/>
                <a:gd name="T31" fmla="*/ 8 h 73"/>
                <a:gd name="T32" fmla="*/ 3 w 52"/>
                <a:gd name="T33" fmla="*/ 9 h 73"/>
                <a:gd name="T34" fmla="*/ 3 w 52"/>
                <a:gd name="T35" fmla="*/ 1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1" name="Freeform 796"/>
            <p:cNvSpPr/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9 w 71"/>
                <a:gd name="T1" fmla="*/ 8 h 58"/>
                <a:gd name="T2" fmla="*/ 9 w 71"/>
                <a:gd name="T3" fmla="*/ 6 h 58"/>
                <a:gd name="T4" fmla="*/ 9 w 71"/>
                <a:gd name="T5" fmla="*/ 6 h 58"/>
                <a:gd name="T6" fmla="*/ 8 w 71"/>
                <a:gd name="T7" fmla="*/ 5 h 58"/>
                <a:gd name="T8" fmla="*/ 8 w 71"/>
                <a:gd name="T9" fmla="*/ 4 h 58"/>
                <a:gd name="T10" fmla="*/ 7 w 71"/>
                <a:gd name="T11" fmla="*/ 2 h 58"/>
                <a:gd name="T12" fmla="*/ 5 w 71"/>
                <a:gd name="T13" fmla="*/ 1 h 58"/>
                <a:gd name="T14" fmla="*/ 4 w 71"/>
                <a:gd name="T15" fmla="*/ 0 h 58"/>
                <a:gd name="T16" fmla="*/ 2 w 71"/>
                <a:gd name="T17" fmla="*/ 1 h 58"/>
                <a:gd name="T18" fmla="*/ 1 w 71"/>
                <a:gd name="T19" fmla="*/ 3 h 58"/>
                <a:gd name="T20" fmla="*/ 0 w 71"/>
                <a:gd name="T21" fmla="*/ 5 h 58"/>
                <a:gd name="T22" fmla="*/ 1 w 71"/>
                <a:gd name="T23" fmla="*/ 6 h 58"/>
                <a:gd name="T24" fmla="*/ 2 w 71"/>
                <a:gd name="T25" fmla="*/ 7 h 58"/>
                <a:gd name="T26" fmla="*/ 4 w 71"/>
                <a:gd name="T27" fmla="*/ 7 h 58"/>
                <a:gd name="T28" fmla="*/ 5 w 71"/>
                <a:gd name="T29" fmla="*/ 8 h 58"/>
                <a:gd name="T30" fmla="*/ 7 w 71"/>
                <a:gd name="T31" fmla="*/ 8 h 58"/>
                <a:gd name="T32" fmla="*/ 8 w 71"/>
                <a:gd name="T33" fmla="*/ 8 h 58"/>
                <a:gd name="T34" fmla="*/ 9 w 71"/>
                <a:gd name="T35" fmla="*/ 8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2" name="Freeform 797"/>
            <p:cNvSpPr/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9 w 71"/>
                <a:gd name="T1" fmla="*/ 1 h 57"/>
                <a:gd name="T2" fmla="*/ 9 w 71"/>
                <a:gd name="T3" fmla="*/ 0 h 57"/>
                <a:gd name="T4" fmla="*/ 8 w 71"/>
                <a:gd name="T5" fmla="*/ 0 h 57"/>
                <a:gd name="T6" fmla="*/ 7 w 71"/>
                <a:gd name="T7" fmla="*/ 0 h 57"/>
                <a:gd name="T8" fmla="*/ 5 w 71"/>
                <a:gd name="T9" fmla="*/ 0 h 57"/>
                <a:gd name="T10" fmla="*/ 4 w 71"/>
                <a:gd name="T11" fmla="*/ 0 h 57"/>
                <a:gd name="T12" fmla="*/ 2 w 71"/>
                <a:gd name="T13" fmla="*/ 0 h 57"/>
                <a:gd name="T14" fmla="*/ 1 w 71"/>
                <a:gd name="T15" fmla="*/ 1 h 57"/>
                <a:gd name="T16" fmla="*/ 0 w 71"/>
                <a:gd name="T17" fmla="*/ 3 h 57"/>
                <a:gd name="T18" fmla="*/ 1 w 71"/>
                <a:gd name="T19" fmla="*/ 5 h 57"/>
                <a:gd name="T20" fmla="*/ 2 w 71"/>
                <a:gd name="T21" fmla="*/ 6 h 57"/>
                <a:gd name="T22" fmla="*/ 4 w 71"/>
                <a:gd name="T23" fmla="*/ 7 h 57"/>
                <a:gd name="T24" fmla="*/ 5 w 71"/>
                <a:gd name="T25" fmla="*/ 6 h 57"/>
                <a:gd name="T26" fmla="*/ 7 w 71"/>
                <a:gd name="T27" fmla="*/ 5 h 57"/>
                <a:gd name="T28" fmla="*/ 8 w 71"/>
                <a:gd name="T29" fmla="*/ 4 h 57"/>
                <a:gd name="T30" fmla="*/ 8 w 71"/>
                <a:gd name="T31" fmla="*/ 2 h 57"/>
                <a:gd name="T32" fmla="*/ 9 w 71"/>
                <a:gd name="T33" fmla="*/ 1 h 57"/>
                <a:gd name="T34" fmla="*/ 9 w 71"/>
                <a:gd name="T35" fmla="*/ 1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3" name="Freeform 798"/>
            <p:cNvSpPr/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4 w 52"/>
                <a:gd name="T1" fmla="*/ 0 h 73"/>
                <a:gd name="T2" fmla="*/ 3 w 52"/>
                <a:gd name="T3" fmla="*/ 0 h 73"/>
                <a:gd name="T4" fmla="*/ 3 w 52"/>
                <a:gd name="T5" fmla="*/ 0 h 73"/>
                <a:gd name="T6" fmla="*/ 2 w 52"/>
                <a:gd name="T7" fmla="*/ 1 h 73"/>
                <a:gd name="T8" fmla="*/ 1 w 52"/>
                <a:gd name="T9" fmla="*/ 2 h 73"/>
                <a:gd name="T10" fmla="*/ 1 w 52"/>
                <a:gd name="T11" fmla="*/ 4 h 73"/>
                <a:gd name="T12" fmla="*/ 0 w 52"/>
                <a:gd name="T13" fmla="*/ 6 h 73"/>
                <a:gd name="T14" fmla="*/ 1 w 52"/>
                <a:gd name="T15" fmla="*/ 7 h 73"/>
                <a:gd name="T16" fmla="*/ 2 w 52"/>
                <a:gd name="T17" fmla="*/ 8 h 73"/>
                <a:gd name="T18" fmla="*/ 4 w 52"/>
                <a:gd name="T19" fmla="*/ 9 h 73"/>
                <a:gd name="T20" fmla="*/ 6 w 52"/>
                <a:gd name="T21" fmla="*/ 8 h 73"/>
                <a:gd name="T22" fmla="*/ 7 w 52"/>
                <a:gd name="T23" fmla="*/ 7 h 73"/>
                <a:gd name="T24" fmla="*/ 7 w 52"/>
                <a:gd name="T25" fmla="*/ 6 h 73"/>
                <a:gd name="T26" fmla="*/ 7 w 52"/>
                <a:gd name="T27" fmla="*/ 4 h 73"/>
                <a:gd name="T28" fmla="*/ 6 w 52"/>
                <a:gd name="T29" fmla="*/ 2 h 73"/>
                <a:gd name="T30" fmla="*/ 5 w 52"/>
                <a:gd name="T31" fmla="*/ 1 h 73"/>
                <a:gd name="T32" fmla="*/ 5 w 52"/>
                <a:gd name="T33" fmla="*/ 0 h 73"/>
                <a:gd name="T34" fmla="*/ 4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4" name="Freeform 799"/>
            <p:cNvSpPr/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1 h 57"/>
                <a:gd name="T4" fmla="*/ 1 w 71"/>
                <a:gd name="T5" fmla="*/ 1 h 57"/>
                <a:gd name="T6" fmla="*/ 1 w 71"/>
                <a:gd name="T7" fmla="*/ 2 h 57"/>
                <a:gd name="T8" fmla="*/ 2 w 71"/>
                <a:gd name="T9" fmla="*/ 4 h 57"/>
                <a:gd name="T10" fmla="*/ 3 w 71"/>
                <a:gd name="T11" fmla="*/ 5 h 57"/>
                <a:gd name="T12" fmla="*/ 4 w 71"/>
                <a:gd name="T13" fmla="*/ 6 h 57"/>
                <a:gd name="T14" fmla="*/ 6 w 71"/>
                <a:gd name="T15" fmla="*/ 7 h 57"/>
                <a:gd name="T16" fmla="*/ 7 w 71"/>
                <a:gd name="T17" fmla="*/ 6 h 57"/>
                <a:gd name="T18" fmla="*/ 9 w 71"/>
                <a:gd name="T19" fmla="*/ 5 h 57"/>
                <a:gd name="T20" fmla="*/ 9 w 71"/>
                <a:gd name="T21" fmla="*/ 3 h 57"/>
                <a:gd name="T22" fmla="*/ 9 w 71"/>
                <a:gd name="T23" fmla="*/ 1 h 57"/>
                <a:gd name="T24" fmla="*/ 8 w 71"/>
                <a:gd name="T25" fmla="*/ 0 h 57"/>
                <a:gd name="T26" fmla="*/ 6 w 71"/>
                <a:gd name="T27" fmla="*/ 0 h 57"/>
                <a:gd name="T28" fmla="*/ 4 w 71"/>
                <a:gd name="T29" fmla="*/ 0 h 57"/>
                <a:gd name="T30" fmla="*/ 3 w 71"/>
                <a:gd name="T31" fmla="*/ 0 h 57"/>
                <a:gd name="T32" fmla="*/ 2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5" name="Freeform 800"/>
            <p:cNvSpPr/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5 h 57"/>
                <a:gd name="T2" fmla="*/ 1 w 71"/>
                <a:gd name="T3" fmla="*/ 7 h 57"/>
                <a:gd name="T4" fmla="*/ 2 w 71"/>
                <a:gd name="T5" fmla="*/ 7 h 57"/>
                <a:gd name="T6" fmla="*/ 3 w 71"/>
                <a:gd name="T7" fmla="*/ 7 h 57"/>
                <a:gd name="T8" fmla="*/ 4 w 71"/>
                <a:gd name="T9" fmla="*/ 7 h 57"/>
                <a:gd name="T10" fmla="*/ 6 w 71"/>
                <a:gd name="T11" fmla="*/ 6 h 57"/>
                <a:gd name="T12" fmla="*/ 8 w 71"/>
                <a:gd name="T13" fmla="*/ 6 h 57"/>
                <a:gd name="T14" fmla="*/ 9 w 71"/>
                <a:gd name="T15" fmla="*/ 5 h 57"/>
                <a:gd name="T16" fmla="*/ 9 w 71"/>
                <a:gd name="T17" fmla="*/ 4 h 57"/>
                <a:gd name="T18" fmla="*/ 9 w 71"/>
                <a:gd name="T19" fmla="*/ 2 h 57"/>
                <a:gd name="T20" fmla="*/ 7 w 71"/>
                <a:gd name="T21" fmla="*/ 0 h 57"/>
                <a:gd name="T22" fmla="*/ 6 w 71"/>
                <a:gd name="T23" fmla="*/ 0 h 57"/>
                <a:gd name="T24" fmla="*/ 4 w 71"/>
                <a:gd name="T25" fmla="*/ 0 h 57"/>
                <a:gd name="T26" fmla="*/ 3 w 71"/>
                <a:gd name="T27" fmla="*/ 1 h 57"/>
                <a:gd name="T28" fmla="*/ 2 w 71"/>
                <a:gd name="T29" fmla="*/ 2 h 57"/>
                <a:gd name="T30" fmla="*/ 1 w 71"/>
                <a:gd name="T31" fmla="*/ 4 h 57"/>
                <a:gd name="T32" fmla="*/ 1 w 71"/>
                <a:gd name="T33" fmla="*/ 5 h 57"/>
                <a:gd name="T34" fmla="*/ 0 w 71"/>
                <a:gd name="T35" fmla="*/ 5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6" name="Freeform 801"/>
            <p:cNvSpPr/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2 w 24"/>
                <a:gd name="T1" fmla="*/ 3 h 24"/>
                <a:gd name="T2" fmla="*/ 1 w 24"/>
                <a:gd name="T3" fmla="*/ 3 h 24"/>
                <a:gd name="T4" fmla="*/ 1 w 24"/>
                <a:gd name="T5" fmla="*/ 3 h 24"/>
                <a:gd name="T6" fmla="*/ 1 w 24"/>
                <a:gd name="T7" fmla="*/ 2 h 24"/>
                <a:gd name="T8" fmla="*/ 0 w 24"/>
                <a:gd name="T9" fmla="*/ 2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2 w 24"/>
                <a:gd name="T17" fmla="*/ 0 h 24"/>
                <a:gd name="T18" fmla="*/ 2 w 24"/>
                <a:gd name="T19" fmla="*/ 1 h 24"/>
                <a:gd name="T20" fmla="*/ 3 w 24"/>
                <a:gd name="T21" fmla="*/ 1 h 24"/>
                <a:gd name="T22" fmla="*/ 3 w 24"/>
                <a:gd name="T23" fmla="*/ 1 h 24"/>
                <a:gd name="T24" fmla="*/ 3 w 24"/>
                <a:gd name="T25" fmla="*/ 2 h 24"/>
                <a:gd name="T26" fmla="*/ 3 w 24"/>
                <a:gd name="T27" fmla="*/ 2 h 24"/>
                <a:gd name="T28" fmla="*/ 3 w 24"/>
                <a:gd name="T29" fmla="*/ 3 h 24"/>
                <a:gd name="T30" fmla="*/ 2 w 24"/>
                <a:gd name="T31" fmla="*/ 3 h 24"/>
                <a:gd name="T32" fmla="*/ 2 w 24"/>
                <a:gd name="T33" fmla="*/ 3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7" name="Freeform 802"/>
            <p:cNvSpPr/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2 w 53"/>
                <a:gd name="T1" fmla="*/ 9 h 73"/>
                <a:gd name="T2" fmla="*/ 4 w 53"/>
                <a:gd name="T3" fmla="*/ 9 h 73"/>
                <a:gd name="T4" fmla="*/ 4 w 53"/>
                <a:gd name="T5" fmla="*/ 8 h 73"/>
                <a:gd name="T6" fmla="*/ 4 w 53"/>
                <a:gd name="T7" fmla="*/ 7 h 73"/>
                <a:gd name="T8" fmla="*/ 5 w 53"/>
                <a:gd name="T9" fmla="*/ 6 h 73"/>
                <a:gd name="T10" fmla="*/ 6 w 53"/>
                <a:gd name="T11" fmla="*/ 4 h 73"/>
                <a:gd name="T12" fmla="*/ 6 w 53"/>
                <a:gd name="T13" fmla="*/ 2 h 73"/>
                <a:gd name="T14" fmla="*/ 6 w 53"/>
                <a:gd name="T15" fmla="*/ 1 h 73"/>
                <a:gd name="T16" fmla="*/ 5 w 53"/>
                <a:gd name="T17" fmla="*/ 0 h 73"/>
                <a:gd name="T18" fmla="*/ 3 w 53"/>
                <a:gd name="T19" fmla="*/ 0 h 73"/>
                <a:gd name="T20" fmla="*/ 1 w 53"/>
                <a:gd name="T21" fmla="*/ 0 h 73"/>
                <a:gd name="T22" fmla="*/ 0 w 53"/>
                <a:gd name="T23" fmla="*/ 1 h 73"/>
                <a:gd name="T24" fmla="*/ 0 w 53"/>
                <a:gd name="T25" fmla="*/ 2 h 73"/>
                <a:gd name="T26" fmla="*/ 0 w 53"/>
                <a:gd name="T27" fmla="*/ 4 h 73"/>
                <a:gd name="T28" fmla="*/ 0 w 53"/>
                <a:gd name="T29" fmla="*/ 6 h 73"/>
                <a:gd name="T30" fmla="*/ 1 w 53"/>
                <a:gd name="T31" fmla="*/ 7 h 73"/>
                <a:gd name="T32" fmla="*/ 2 w 53"/>
                <a:gd name="T33" fmla="*/ 8 h 73"/>
                <a:gd name="T34" fmla="*/ 2 w 53"/>
                <a:gd name="T35" fmla="*/ 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8" name="Freeform 803"/>
            <p:cNvSpPr/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2 w 53"/>
                <a:gd name="T1" fmla="*/ 9 h 73"/>
                <a:gd name="T2" fmla="*/ 4 w 53"/>
                <a:gd name="T3" fmla="*/ 9 h 73"/>
                <a:gd name="T4" fmla="*/ 4 w 53"/>
                <a:gd name="T5" fmla="*/ 8 h 73"/>
                <a:gd name="T6" fmla="*/ 4 w 53"/>
                <a:gd name="T7" fmla="*/ 7 h 73"/>
                <a:gd name="T8" fmla="*/ 5 w 53"/>
                <a:gd name="T9" fmla="*/ 6 h 73"/>
                <a:gd name="T10" fmla="*/ 6 w 53"/>
                <a:gd name="T11" fmla="*/ 4 h 73"/>
                <a:gd name="T12" fmla="*/ 6 w 53"/>
                <a:gd name="T13" fmla="*/ 2 h 73"/>
                <a:gd name="T14" fmla="*/ 6 w 53"/>
                <a:gd name="T15" fmla="*/ 1 h 73"/>
                <a:gd name="T16" fmla="*/ 5 w 53"/>
                <a:gd name="T17" fmla="*/ 0 h 73"/>
                <a:gd name="T18" fmla="*/ 3 w 53"/>
                <a:gd name="T19" fmla="*/ 0 h 73"/>
                <a:gd name="T20" fmla="*/ 1 w 53"/>
                <a:gd name="T21" fmla="*/ 0 h 73"/>
                <a:gd name="T22" fmla="*/ 0 w 53"/>
                <a:gd name="T23" fmla="*/ 1 h 73"/>
                <a:gd name="T24" fmla="*/ 0 w 53"/>
                <a:gd name="T25" fmla="*/ 2 h 73"/>
                <a:gd name="T26" fmla="*/ 0 w 53"/>
                <a:gd name="T27" fmla="*/ 4 h 73"/>
                <a:gd name="T28" fmla="*/ 0 w 53"/>
                <a:gd name="T29" fmla="*/ 6 h 73"/>
                <a:gd name="T30" fmla="*/ 1 w 53"/>
                <a:gd name="T31" fmla="*/ 7 h 73"/>
                <a:gd name="T32" fmla="*/ 2 w 53"/>
                <a:gd name="T33" fmla="*/ 8 h 73"/>
                <a:gd name="T34" fmla="*/ 2 w 53"/>
                <a:gd name="T35" fmla="*/ 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9" name="Freeform 804"/>
            <p:cNvSpPr/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9 w 71"/>
                <a:gd name="T1" fmla="*/ 8 h 58"/>
                <a:gd name="T2" fmla="*/ 9 w 71"/>
                <a:gd name="T3" fmla="*/ 6 h 58"/>
                <a:gd name="T4" fmla="*/ 9 w 71"/>
                <a:gd name="T5" fmla="*/ 6 h 58"/>
                <a:gd name="T6" fmla="*/ 8 w 71"/>
                <a:gd name="T7" fmla="*/ 5 h 58"/>
                <a:gd name="T8" fmla="*/ 8 w 71"/>
                <a:gd name="T9" fmla="*/ 3 h 58"/>
                <a:gd name="T10" fmla="*/ 7 w 71"/>
                <a:gd name="T11" fmla="*/ 2 h 58"/>
                <a:gd name="T12" fmla="*/ 5 w 71"/>
                <a:gd name="T13" fmla="*/ 1 h 58"/>
                <a:gd name="T14" fmla="*/ 4 w 71"/>
                <a:gd name="T15" fmla="*/ 0 h 58"/>
                <a:gd name="T16" fmla="*/ 2 w 71"/>
                <a:gd name="T17" fmla="*/ 1 h 58"/>
                <a:gd name="T18" fmla="*/ 1 w 71"/>
                <a:gd name="T19" fmla="*/ 2 h 58"/>
                <a:gd name="T20" fmla="*/ 0 w 71"/>
                <a:gd name="T21" fmla="*/ 4 h 58"/>
                <a:gd name="T22" fmla="*/ 1 w 71"/>
                <a:gd name="T23" fmla="*/ 6 h 58"/>
                <a:gd name="T24" fmla="*/ 2 w 71"/>
                <a:gd name="T25" fmla="*/ 7 h 58"/>
                <a:gd name="T26" fmla="*/ 4 w 71"/>
                <a:gd name="T27" fmla="*/ 7 h 58"/>
                <a:gd name="T28" fmla="*/ 5 w 71"/>
                <a:gd name="T29" fmla="*/ 8 h 58"/>
                <a:gd name="T30" fmla="*/ 7 w 71"/>
                <a:gd name="T31" fmla="*/ 8 h 58"/>
                <a:gd name="T32" fmla="*/ 8 w 71"/>
                <a:gd name="T33" fmla="*/ 8 h 58"/>
                <a:gd name="T34" fmla="*/ 9 w 71"/>
                <a:gd name="T35" fmla="*/ 8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0" name="Freeform 805"/>
            <p:cNvSpPr/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0 w 72"/>
                <a:gd name="T1" fmla="*/ 2 h 56"/>
                <a:gd name="T2" fmla="*/ 9 w 72"/>
                <a:gd name="T3" fmla="*/ 0 h 56"/>
                <a:gd name="T4" fmla="*/ 8 w 72"/>
                <a:gd name="T5" fmla="*/ 0 h 56"/>
                <a:gd name="T6" fmla="*/ 7 w 72"/>
                <a:gd name="T7" fmla="*/ 0 h 56"/>
                <a:gd name="T8" fmla="*/ 6 w 72"/>
                <a:gd name="T9" fmla="*/ 0 h 56"/>
                <a:gd name="T10" fmla="*/ 4 w 72"/>
                <a:gd name="T11" fmla="*/ 1 h 56"/>
                <a:gd name="T12" fmla="*/ 2 w 72"/>
                <a:gd name="T13" fmla="*/ 1 h 56"/>
                <a:gd name="T14" fmla="*/ 1 w 72"/>
                <a:gd name="T15" fmla="*/ 2 h 56"/>
                <a:gd name="T16" fmla="*/ 0 w 72"/>
                <a:gd name="T17" fmla="*/ 4 h 56"/>
                <a:gd name="T18" fmla="*/ 1 w 72"/>
                <a:gd name="T19" fmla="*/ 6 h 56"/>
                <a:gd name="T20" fmla="*/ 3 w 72"/>
                <a:gd name="T21" fmla="*/ 7 h 56"/>
                <a:gd name="T22" fmla="*/ 4 w 72"/>
                <a:gd name="T23" fmla="*/ 7 h 56"/>
                <a:gd name="T24" fmla="*/ 5 w 72"/>
                <a:gd name="T25" fmla="*/ 7 h 56"/>
                <a:gd name="T26" fmla="*/ 7 w 72"/>
                <a:gd name="T27" fmla="*/ 6 h 56"/>
                <a:gd name="T28" fmla="*/ 8 w 72"/>
                <a:gd name="T29" fmla="*/ 5 h 56"/>
                <a:gd name="T30" fmla="*/ 9 w 72"/>
                <a:gd name="T31" fmla="*/ 3 h 56"/>
                <a:gd name="T32" fmla="*/ 10 w 72"/>
                <a:gd name="T33" fmla="*/ 2 h 56"/>
                <a:gd name="T34" fmla="*/ 10 w 72"/>
                <a:gd name="T35" fmla="*/ 2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1" name="Freeform 806"/>
            <p:cNvSpPr/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4 w 53"/>
                <a:gd name="T1" fmla="*/ 0 h 72"/>
                <a:gd name="T2" fmla="*/ 2 w 53"/>
                <a:gd name="T3" fmla="*/ 0 h 72"/>
                <a:gd name="T4" fmla="*/ 2 w 53"/>
                <a:gd name="T5" fmla="*/ 1 h 72"/>
                <a:gd name="T6" fmla="*/ 1 w 53"/>
                <a:gd name="T7" fmla="*/ 2 h 72"/>
                <a:gd name="T8" fmla="*/ 1 w 53"/>
                <a:gd name="T9" fmla="*/ 3 h 72"/>
                <a:gd name="T10" fmla="*/ 0 w 53"/>
                <a:gd name="T11" fmla="*/ 5 h 72"/>
                <a:gd name="T12" fmla="*/ 0 w 53"/>
                <a:gd name="T13" fmla="*/ 7 h 72"/>
                <a:gd name="T14" fmla="*/ 0 w 53"/>
                <a:gd name="T15" fmla="*/ 8 h 72"/>
                <a:gd name="T16" fmla="*/ 1 w 53"/>
                <a:gd name="T17" fmla="*/ 9 h 72"/>
                <a:gd name="T18" fmla="*/ 3 w 53"/>
                <a:gd name="T19" fmla="*/ 10 h 72"/>
                <a:gd name="T20" fmla="*/ 5 w 53"/>
                <a:gd name="T21" fmla="*/ 9 h 72"/>
                <a:gd name="T22" fmla="*/ 6 w 53"/>
                <a:gd name="T23" fmla="*/ 8 h 72"/>
                <a:gd name="T24" fmla="*/ 6 w 53"/>
                <a:gd name="T25" fmla="*/ 7 h 72"/>
                <a:gd name="T26" fmla="*/ 6 w 53"/>
                <a:gd name="T27" fmla="*/ 5 h 72"/>
                <a:gd name="T28" fmla="*/ 5 w 53"/>
                <a:gd name="T29" fmla="*/ 3 h 72"/>
                <a:gd name="T30" fmla="*/ 5 w 53"/>
                <a:gd name="T31" fmla="*/ 2 h 72"/>
                <a:gd name="T32" fmla="*/ 4 w 53"/>
                <a:gd name="T33" fmla="*/ 1 h 72"/>
                <a:gd name="T34" fmla="*/ 4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2" name="Freeform 807"/>
            <p:cNvSpPr/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2 h 56"/>
                <a:gd name="T4" fmla="*/ 1 w 71"/>
                <a:gd name="T5" fmla="*/ 2 h 56"/>
                <a:gd name="T6" fmla="*/ 1 w 71"/>
                <a:gd name="T7" fmla="*/ 3 h 56"/>
                <a:gd name="T8" fmla="*/ 2 w 71"/>
                <a:gd name="T9" fmla="*/ 5 h 56"/>
                <a:gd name="T10" fmla="*/ 3 w 71"/>
                <a:gd name="T11" fmla="*/ 6 h 56"/>
                <a:gd name="T12" fmla="*/ 4 w 71"/>
                <a:gd name="T13" fmla="*/ 7 h 56"/>
                <a:gd name="T14" fmla="*/ 6 w 71"/>
                <a:gd name="T15" fmla="*/ 7 h 56"/>
                <a:gd name="T16" fmla="*/ 7 w 71"/>
                <a:gd name="T17" fmla="*/ 7 h 56"/>
                <a:gd name="T18" fmla="*/ 9 w 71"/>
                <a:gd name="T19" fmla="*/ 6 h 56"/>
                <a:gd name="T20" fmla="*/ 9 w 71"/>
                <a:gd name="T21" fmla="*/ 4 h 56"/>
                <a:gd name="T22" fmla="*/ 9 w 71"/>
                <a:gd name="T23" fmla="*/ 2 h 56"/>
                <a:gd name="T24" fmla="*/ 8 w 71"/>
                <a:gd name="T25" fmla="*/ 1 h 56"/>
                <a:gd name="T26" fmla="*/ 6 w 71"/>
                <a:gd name="T27" fmla="*/ 1 h 56"/>
                <a:gd name="T28" fmla="*/ 4 w 71"/>
                <a:gd name="T29" fmla="*/ 0 h 56"/>
                <a:gd name="T30" fmla="*/ 3 w 71"/>
                <a:gd name="T31" fmla="*/ 0 h 56"/>
                <a:gd name="T32" fmla="*/ 2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3" name="Freeform 808"/>
            <p:cNvSpPr/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5 h 57"/>
                <a:gd name="T2" fmla="*/ 1 w 72"/>
                <a:gd name="T3" fmla="*/ 7 h 57"/>
                <a:gd name="T4" fmla="*/ 2 w 72"/>
                <a:gd name="T5" fmla="*/ 7 h 57"/>
                <a:gd name="T6" fmla="*/ 3 w 72"/>
                <a:gd name="T7" fmla="*/ 7 h 57"/>
                <a:gd name="T8" fmla="*/ 4 w 72"/>
                <a:gd name="T9" fmla="*/ 7 h 57"/>
                <a:gd name="T10" fmla="*/ 6 w 72"/>
                <a:gd name="T11" fmla="*/ 6 h 57"/>
                <a:gd name="T12" fmla="*/ 8 w 72"/>
                <a:gd name="T13" fmla="*/ 6 h 57"/>
                <a:gd name="T14" fmla="*/ 9 w 72"/>
                <a:gd name="T15" fmla="*/ 5 h 57"/>
                <a:gd name="T16" fmla="*/ 10 w 72"/>
                <a:gd name="T17" fmla="*/ 3 h 57"/>
                <a:gd name="T18" fmla="*/ 9 w 72"/>
                <a:gd name="T19" fmla="*/ 2 h 57"/>
                <a:gd name="T20" fmla="*/ 7 w 72"/>
                <a:gd name="T21" fmla="*/ 0 h 57"/>
                <a:gd name="T22" fmla="*/ 6 w 72"/>
                <a:gd name="T23" fmla="*/ 0 h 57"/>
                <a:gd name="T24" fmla="*/ 5 w 72"/>
                <a:gd name="T25" fmla="*/ 0 h 57"/>
                <a:gd name="T26" fmla="*/ 3 w 72"/>
                <a:gd name="T27" fmla="*/ 1 h 57"/>
                <a:gd name="T28" fmla="*/ 2 w 72"/>
                <a:gd name="T29" fmla="*/ 2 h 57"/>
                <a:gd name="T30" fmla="*/ 1 w 72"/>
                <a:gd name="T31" fmla="*/ 4 h 57"/>
                <a:gd name="T32" fmla="*/ 1 w 72"/>
                <a:gd name="T33" fmla="*/ 5 h 57"/>
                <a:gd name="T34" fmla="*/ 0 w 72"/>
                <a:gd name="T35" fmla="*/ 5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4" name="Freeform 809"/>
            <p:cNvSpPr/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1 w 23"/>
                <a:gd name="T1" fmla="*/ 3 h 24"/>
                <a:gd name="T2" fmla="*/ 0 w 23"/>
                <a:gd name="T3" fmla="*/ 3 h 24"/>
                <a:gd name="T4" fmla="*/ 0 w 23"/>
                <a:gd name="T5" fmla="*/ 3 h 24"/>
                <a:gd name="T6" fmla="*/ 0 w 23"/>
                <a:gd name="T7" fmla="*/ 3 h 24"/>
                <a:gd name="T8" fmla="*/ 0 w 23"/>
                <a:gd name="T9" fmla="*/ 2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1 w 23"/>
                <a:gd name="T17" fmla="*/ 0 h 24"/>
                <a:gd name="T18" fmla="*/ 2 w 23"/>
                <a:gd name="T19" fmla="*/ 1 h 24"/>
                <a:gd name="T20" fmla="*/ 2 w 23"/>
                <a:gd name="T21" fmla="*/ 1 h 24"/>
                <a:gd name="T22" fmla="*/ 2 w 23"/>
                <a:gd name="T23" fmla="*/ 1 h 24"/>
                <a:gd name="T24" fmla="*/ 2 w 23"/>
                <a:gd name="T25" fmla="*/ 2 h 24"/>
                <a:gd name="T26" fmla="*/ 2 w 23"/>
                <a:gd name="T27" fmla="*/ 3 h 24"/>
                <a:gd name="T28" fmla="*/ 2 w 23"/>
                <a:gd name="T29" fmla="*/ 3 h 24"/>
                <a:gd name="T30" fmla="*/ 2 w 23"/>
                <a:gd name="T31" fmla="*/ 3 h 24"/>
                <a:gd name="T32" fmla="*/ 1 w 23"/>
                <a:gd name="T33" fmla="*/ 3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5" name="Freeform 810"/>
            <p:cNvSpPr/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3 w 52"/>
                <a:gd name="T1" fmla="*/ 9 h 73"/>
                <a:gd name="T2" fmla="*/ 4 w 52"/>
                <a:gd name="T3" fmla="*/ 9 h 73"/>
                <a:gd name="T4" fmla="*/ 5 w 52"/>
                <a:gd name="T5" fmla="*/ 8 h 73"/>
                <a:gd name="T6" fmla="*/ 5 w 52"/>
                <a:gd name="T7" fmla="*/ 7 h 73"/>
                <a:gd name="T8" fmla="*/ 6 w 52"/>
                <a:gd name="T9" fmla="*/ 6 h 73"/>
                <a:gd name="T10" fmla="*/ 7 w 52"/>
                <a:gd name="T11" fmla="*/ 4 h 73"/>
                <a:gd name="T12" fmla="*/ 7 w 52"/>
                <a:gd name="T13" fmla="*/ 2 h 73"/>
                <a:gd name="T14" fmla="*/ 7 w 52"/>
                <a:gd name="T15" fmla="*/ 1 h 73"/>
                <a:gd name="T16" fmla="*/ 6 w 52"/>
                <a:gd name="T17" fmla="*/ 0 h 73"/>
                <a:gd name="T18" fmla="*/ 4 w 52"/>
                <a:gd name="T19" fmla="*/ 0 h 73"/>
                <a:gd name="T20" fmla="*/ 2 w 52"/>
                <a:gd name="T21" fmla="*/ 0 h 73"/>
                <a:gd name="T22" fmla="*/ 1 w 52"/>
                <a:gd name="T23" fmla="*/ 1 h 73"/>
                <a:gd name="T24" fmla="*/ 0 w 52"/>
                <a:gd name="T25" fmla="*/ 2 h 73"/>
                <a:gd name="T26" fmla="*/ 1 w 52"/>
                <a:gd name="T27" fmla="*/ 4 h 73"/>
                <a:gd name="T28" fmla="*/ 1 w 52"/>
                <a:gd name="T29" fmla="*/ 6 h 73"/>
                <a:gd name="T30" fmla="*/ 2 w 52"/>
                <a:gd name="T31" fmla="*/ 7 h 73"/>
                <a:gd name="T32" fmla="*/ 3 w 52"/>
                <a:gd name="T33" fmla="*/ 8 h 73"/>
                <a:gd name="T34" fmla="*/ 3 w 52"/>
                <a:gd name="T35" fmla="*/ 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6" name="Freeform 811"/>
            <p:cNvSpPr/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3 w 52"/>
                <a:gd name="T1" fmla="*/ 9 h 73"/>
                <a:gd name="T2" fmla="*/ 4 w 52"/>
                <a:gd name="T3" fmla="*/ 9 h 73"/>
                <a:gd name="T4" fmla="*/ 5 w 52"/>
                <a:gd name="T5" fmla="*/ 8 h 73"/>
                <a:gd name="T6" fmla="*/ 5 w 52"/>
                <a:gd name="T7" fmla="*/ 7 h 73"/>
                <a:gd name="T8" fmla="*/ 6 w 52"/>
                <a:gd name="T9" fmla="*/ 6 h 73"/>
                <a:gd name="T10" fmla="*/ 7 w 52"/>
                <a:gd name="T11" fmla="*/ 4 h 73"/>
                <a:gd name="T12" fmla="*/ 7 w 52"/>
                <a:gd name="T13" fmla="*/ 2 h 73"/>
                <a:gd name="T14" fmla="*/ 7 w 52"/>
                <a:gd name="T15" fmla="*/ 1 h 73"/>
                <a:gd name="T16" fmla="*/ 6 w 52"/>
                <a:gd name="T17" fmla="*/ 0 h 73"/>
                <a:gd name="T18" fmla="*/ 4 w 52"/>
                <a:gd name="T19" fmla="*/ 0 h 73"/>
                <a:gd name="T20" fmla="*/ 2 w 52"/>
                <a:gd name="T21" fmla="*/ 0 h 73"/>
                <a:gd name="T22" fmla="*/ 1 w 52"/>
                <a:gd name="T23" fmla="*/ 1 h 73"/>
                <a:gd name="T24" fmla="*/ 0 w 52"/>
                <a:gd name="T25" fmla="*/ 2 h 73"/>
                <a:gd name="T26" fmla="*/ 1 w 52"/>
                <a:gd name="T27" fmla="*/ 4 h 73"/>
                <a:gd name="T28" fmla="*/ 1 w 52"/>
                <a:gd name="T29" fmla="*/ 6 h 73"/>
                <a:gd name="T30" fmla="*/ 2 w 52"/>
                <a:gd name="T31" fmla="*/ 7 h 73"/>
                <a:gd name="T32" fmla="*/ 3 w 52"/>
                <a:gd name="T33" fmla="*/ 8 h 73"/>
                <a:gd name="T34" fmla="*/ 3 w 52"/>
                <a:gd name="T35" fmla="*/ 9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7" name="Freeform 812"/>
            <p:cNvSpPr/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8 w 72"/>
                <a:gd name="T1" fmla="*/ 7 h 58"/>
                <a:gd name="T2" fmla="*/ 8 w 72"/>
                <a:gd name="T3" fmla="*/ 5 h 58"/>
                <a:gd name="T4" fmla="*/ 8 w 72"/>
                <a:gd name="T5" fmla="*/ 5 h 58"/>
                <a:gd name="T6" fmla="*/ 8 w 72"/>
                <a:gd name="T7" fmla="*/ 4 h 58"/>
                <a:gd name="T8" fmla="*/ 7 w 72"/>
                <a:gd name="T9" fmla="*/ 3 h 58"/>
                <a:gd name="T10" fmla="*/ 6 w 72"/>
                <a:gd name="T11" fmla="*/ 1 h 58"/>
                <a:gd name="T12" fmla="*/ 4 w 72"/>
                <a:gd name="T13" fmla="*/ 0 h 58"/>
                <a:gd name="T14" fmla="*/ 3 w 72"/>
                <a:gd name="T15" fmla="*/ 0 h 58"/>
                <a:gd name="T16" fmla="*/ 2 w 72"/>
                <a:gd name="T17" fmla="*/ 0 h 58"/>
                <a:gd name="T18" fmla="*/ 0 w 72"/>
                <a:gd name="T19" fmla="*/ 1 h 58"/>
                <a:gd name="T20" fmla="*/ 0 w 72"/>
                <a:gd name="T21" fmla="*/ 3 h 58"/>
                <a:gd name="T22" fmla="*/ 0 w 72"/>
                <a:gd name="T23" fmla="*/ 5 h 58"/>
                <a:gd name="T24" fmla="*/ 1 w 72"/>
                <a:gd name="T25" fmla="*/ 6 h 58"/>
                <a:gd name="T26" fmla="*/ 3 w 72"/>
                <a:gd name="T27" fmla="*/ 6 h 58"/>
                <a:gd name="T28" fmla="*/ 4 w 72"/>
                <a:gd name="T29" fmla="*/ 7 h 58"/>
                <a:gd name="T30" fmla="*/ 6 w 72"/>
                <a:gd name="T31" fmla="*/ 7 h 58"/>
                <a:gd name="T32" fmla="*/ 7 w 72"/>
                <a:gd name="T33" fmla="*/ 7 h 58"/>
                <a:gd name="T34" fmla="*/ 8 w 72"/>
                <a:gd name="T35" fmla="*/ 7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8" name="Freeform 813"/>
            <p:cNvSpPr/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8 w 72"/>
                <a:gd name="T1" fmla="*/ 2 h 56"/>
                <a:gd name="T2" fmla="*/ 8 w 72"/>
                <a:gd name="T3" fmla="*/ 0 h 56"/>
                <a:gd name="T4" fmla="*/ 7 w 72"/>
                <a:gd name="T5" fmla="*/ 0 h 56"/>
                <a:gd name="T6" fmla="*/ 6 w 72"/>
                <a:gd name="T7" fmla="*/ 0 h 56"/>
                <a:gd name="T8" fmla="*/ 4 w 72"/>
                <a:gd name="T9" fmla="*/ 0 h 56"/>
                <a:gd name="T10" fmla="*/ 3 w 72"/>
                <a:gd name="T11" fmla="*/ 1 h 56"/>
                <a:gd name="T12" fmla="*/ 1 w 72"/>
                <a:gd name="T13" fmla="*/ 1 h 56"/>
                <a:gd name="T14" fmla="*/ 0 w 72"/>
                <a:gd name="T15" fmla="*/ 2 h 56"/>
                <a:gd name="T16" fmla="*/ 0 w 72"/>
                <a:gd name="T17" fmla="*/ 4 h 56"/>
                <a:gd name="T18" fmla="*/ 0 w 72"/>
                <a:gd name="T19" fmla="*/ 6 h 56"/>
                <a:gd name="T20" fmla="*/ 2 w 72"/>
                <a:gd name="T21" fmla="*/ 7 h 56"/>
                <a:gd name="T22" fmla="*/ 3 w 72"/>
                <a:gd name="T23" fmla="*/ 8 h 56"/>
                <a:gd name="T24" fmla="*/ 4 w 72"/>
                <a:gd name="T25" fmla="*/ 7 h 56"/>
                <a:gd name="T26" fmla="*/ 6 w 72"/>
                <a:gd name="T27" fmla="*/ 6 h 56"/>
                <a:gd name="T28" fmla="*/ 7 w 72"/>
                <a:gd name="T29" fmla="*/ 5 h 56"/>
                <a:gd name="T30" fmla="*/ 8 w 72"/>
                <a:gd name="T31" fmla="*/ 3 h 56"/>
                <a:gd name="T32" fmla="*/ 8 w 72"/>
                <a:gd name="T33" fmla="*/ 2 h 56"/>
                <a:gd name="T34" fmla="*/ 8 w 72"/>
                <a:gd name="T35" fmla="*/ 2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9" name="Freeform 814"/>
            <p:cNvSpPr/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4 w 53"/>
                <a:gd name="T1" fmla="*/ 0 h 72"/>
                <a:gd name="T2" fmla="*/ 3 w 53"/>
                <a:gd name="T3" fmla="*/ 0 h 72"/>
                <a:gd name="T4" fmla="*/ 3 w 53"/>
                <a:gd name="T5" fmla="*/ 1 h 72"/>
                <a:gd name="T6" fmla="*/ 2 w 53"/>
                <a:gd name="T7" fmla="*/ 2 h 72"/>
                <a:gd name="T8" fmla="*/ 1 w 53"/>
                <a:gd name="T9" fmla="*/ 3 h 72"/>
                <a:gd name="T10" fmla="*/ 1 w 53"/>
                <a:gd name="T11" fmla="*/ 5 h 72"/>
                <a:gd name="T12" fmla="*/ 0 w 53"/>
                <a:gd name="T13" fmla="*/ 7 h 72"/>
                <a:gd name="T14" fmla="*/ 1 w 53"/>
                <a:gd name="T15" fmla="*/ 8 h 72"/>
                <a:gd name="T16" fmla="*/ 2 w 53"/>
                <a:gd name="T17" fmla="*/ 9 h 72"/>
                <a:gd name="T18" fmla="*/ 4 w 53"/>
                <a:gd name="T19" fmla="*/ 10 h 72"/>
                <a:gd name="T20" fmla="*/ 6 w 53"/>
                <a:gd name="T21" fmla="*/ 9 h 72"/>
                <a:gd name="T22" fmla="*/ 7 w 53"/>
                <a:gd name="T23" fmla="*/ 8 h 72"/>
                <a:gd name="T24" fmla="*/ 7 w 53"/>
                <a:gd name="T25" fmla="*/ 7 h 72"/>
                <a:gd name="T26" fmla="*/ 7 w 53"/>
                <a:gd name="T27" fmla="*/ 5 h 72"/>
                <a:gd name="T28" fmla="*/ 6 w 53"/>
                <a:gd name="T29" fmla="*/ 3 h 72"/>
                <a:gd name="T30" fmla="*/ 5 w 53"/>
                <a:gd name="T31" fmla="*/ 2 h 72"/>
                <a:gd name="T32" fmla="*/ 5 w 53"/>
                <a:gd name="T33" fmla="*/ 1 h 72"/>
                <a:gd name="T34" fmla="*/ 4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0" name="Freeform 815"/>
            <p:cNvSpPr/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2 h 57"/>
                <a:gd name="T4" fmla="*/ 0 w 72"/>
                <a:gd name="T5" fmla="*/ 2 h 57"/>
                <a:gd name="T6" fmla="*/ 0 w 72"/>
                <a:gd name="T7" fmla="*/ 3 h 57"/>
                <a:gd name="T8" fmla="*/ 1 w 72"/>
                <a:gd name="T9" fmla="*/ 5 h 57"/>
                <a:gd name="T10" fmla="*/ 2 w 72"/>
                <a:gd name="T11" fmla="*/ 6 h 57"/>
                <a:gd name="T12" fmla="*/ 4 w 72"/>
                <a:gd name="T13" fmla="*/ 7 h 57"/>
                <a:gd name="T14" fmla="*/ 5 w 72"/>
                <a:gd name="T15" fmla="*/ 8 h 57"/>
                <a:gd name="T16" fmla="*/ 6 w 72"/>
                <a:gd name="T17" fmla="*/ 7 h 57"/>
                <a:gd name="T18" fmla="*/ 8 w 72"/>
                <a:gd name="T19" fmla="*/ 6 h 57"/>
                <a:gd name="T20" fmla="*/ 8 w 72"/>
                <a:gd name="T21" fmla="*/ 4 h 57"/>
                <a:gd name="T22" fmla="*/ 8 w 72"/>
                <a:gd name="T23" fmla="*/ 2 h 57"/>
                <a:gd name="T24" fmla="*/ 7 w 72"/>
                <a:gd name="T25" fmla="*/ 1 h 57"/>
                <a:gd name="T26" fmla="*/ 5 w 72"/>
                <a:gd name="T27" fmla="*/ 1 h 57"/>
                <a:gd name="T28" fmla="*/ 4 w 72"/>
                <a:gd name="T29" fmla="*/ 0 h 57"/>
                <a:gd name="T30" fmla="*/ 2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1" name="Freeform 816"/>
            <p:cNvSpPr/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6 h 58"/>
                <a:gd name="T2" fmla="*/ 0 w 72"/>
                <a:gd name="T3" fmla="*/ 8 h 58"/>
                <a:gd name="T4" fmla="*/ 1 w 72"/>
                <a:gd name="T5" fmla="*/ 8 h 58"/>
                <a:gd name="T6" fmla="*/ 2 w 72"/>
                <a:gd name="T7" fmla="*/ 8 h 58"/>
                <a:gd name="T8" fmla="*/ 4 w 72"/>
                <a:gd name="T9" fmla="*/ 8 h 58"/>
                <a:gd name="T10" fmla="*/ 5 w 72"/>
                <a:gd name="T11" fmla="*/ 7 h 58"/>
                <a:gd name="T12" fmla="*/ 7 w 72"/>
                <a:gd name="T13" fmla="*/ 7 h 58"/>
                <a:gd name="T14" fmla="*/ 8 w 72"/>
                <a:gd name="T15" fmla="*/ 6 h 58"/>
                <a:gd name="T16" fmla="*/ 8 w 72"/>
                <a:gd name="T17" fmla="*/ 4 h 58"/>
                <a:gd name="T18" fmla="*/ 8 w 72"/>
                <a:gd name="T19" fmla="*/ 2 h 58"/>
                <a:gd name="T20" fmla="*/ 6 w 72"/>
                <a:gd name="T21" fmla="*/ 1 h 58"/>
                <a:gd name="T22" fmla="*/ 5 w 72"/>
                <a:gd name="T23" fmla="*/ 0 h 58"/>
                <a:gd name="T24" fmla="*/ 4 w 72"/>
                <a:gd name="T25" fmla="*/ 1 h 58"/>
                <a:gd name="T26" fmla="*/ 2 w 72"/>
                <a:gd name="T27" fmla="*/ 2 h 58"/>
                <a:gd name="T28" fmla="*/ 1 w 72"/>
                <a:gd name="T29" fmla="*/ 3 h 58"/>
                <a:gd name="T30" fmla="*/ 0 w 72"/>
                <a:gd name="T31" fmla="*/ 5 h 58"/>
                <a:gd name="T32" fmla="*/ 0 w 72"/>
                <a:gd name="T33" fmla="*/ 6 h 58"/>
                <a:gd name="T34" fmla="*/ 0 w 72"/>
                <a:gd name="T35" fmla="*/ 6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2" name="Freeform 817"/>
            <p:cNvSpPr/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8 w 144"/>
                <a:gd name="T1" fmla="*/ 0 h 167"/>
                <a:gd name="T2" fmla="*/ 18 w 144"/>
                <a:gd name="T3" fmla="*/ 4 h 167"/>
                <a:gd name="T4" fmla="*/ 18 w 144"/>
                <a:gd name="T5" fmla="*/ 8 h 167"/>
                <a:gd name="T6" fmla="*/ 17 w 144"/>
                <a:gd name="T7" fmla="*/ 11 h 167"/>
                <a:gd name="T8" fmla="*/ 15 w 144"/>
                <a:gd name="T9" fmla="*/ 14 h 167"/>
                <a:gd name="T10" fmla="*/ 13 w 144"/>
                <a:gd name="T11" fmla="*/ 17 h 167"/>
                <a:gd name="T12" fmla="*/ 11 w 144"/>
                <a:gd name="T13" fmla="*/ 19 h 167"/>
                <a:gd name="T14" fmla="*/ 8 w 144"/>
                <a:gd name="T15" fmla="*/ 21 h 167"/>
                <a:gd name="T16" fmla="*/ 5 w 144"/>
                <a:gd name="T17" fmla="*/ 21 h 167"/>
                <a:gd name="T18" fmla="*/ 2 w 144"/>
                <a:gd name="T19" fmla="*/ 21 h 167"/>
                <a:gd name="T20" fmla="*/ 1 w 144"/>
                <a:gd name="T21" fmla="*/ 19 h 167"/>
                <a:gd name="T22" fmla="*/ 0 w 144"/>
                <a:gd name="T23" fmla="*/ 18 h 167"/>
                <a:gd name="T24" fmla="*/ 1 w 144"/>
                <a:gd name="T25" fmla="*/ 16 h 167"/>
                <a:gd name="T26" fmla="*/ 2 w 144"/>
                <a:gd name="T27" fmla="*/ 14 h 167"/>
                <a:gd name="T28" fmla="*/ 3 w 144"/>
                <a:gd name="T29" fmla="*/ 12 h 167"/>
                <a:gd name="T30" fmla="*/ 6 w 144"/>
                <a:gd name="T31" fmla="*/ 11 h 167"/>
                <a:gd name="T32" fmla="*/ 8 w 144"/>
                <a:gd name="T33" fmla="*/ 11 h 167"/>
                <a:gd name="T34" fmla="*/ 10 w 144"/>
                <a:gd name="T35" fmla="*/ 10 h 167"/>
                <a:gd name="T36" fmla="*/ 12 w 144"/>
                <a:gd name="T37" fmla="*/ 9 h 167"/>
                <a:gd name="T38" fmla="*/ 14 w 144"/>
                <a:gd name="T39" fmla="*/ 8 h 167"/>
                <a:gd name="T40" fmla="*/ 16 w 144"/>
                <a:gd name="T41" fmla="*/ 6 h 167"/>
                <a:gd name="T42" fmla="*/ 17 w 144"/>
                <a:gd name="T43" fmla="*/ 4 h 167"/>
                <a:gd name="T44" fmla="*/ 18 w 144"/>
                <a:gd name="T45" fmla="*/ 2 h 167"/>
                <a:gd name="T46" fmla="*/ 18 w 144"/>
                <a:gd name="T47" fmla="*/ 1 h 167"/>
                <a:gd name="T48" fmla="*/ 18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3" name="Freeform 818"/>
            <p:cNvSpPr/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26 w 204"/>
                <a:gd name="T1" fmla="*/ 0 h 82"/>
                <a:gd name="T2" fmla="*/ 25 w 204"/>
                <a:gd name="T3" fmla="*/ 1 h 82"/>
                <a:gd name="T4" fmla="*/ 24 w 204"/>
                <a:gd name="T5" fmla="*/ 2 h 82"/>
                <a:gd name="T6" fmla="*/ 22 w 204"/>
                <a:gd name="T7" fmla="*/ 3 h 82"/>
                <a:gd name="T8" fmla="*/ 21 w 204"/>
                <a:gd name="T9" fmla="*/ 5 h 82"/>
                <a:gd name="T10" fmla="*/ 19 w 204"/>
                <a:gd name="T11" fmla="*/ 6 h 82"/>
                <a:gd name="T12" fmla="*/ 18 w 204"/>
                <a:gd name="T13" fmla="*/ 7 h 82"/>
                <a:gd name="T14" fmla="*/ 16 w 204"/>
                <a:gd name="T15" fmla="*/ 8 h 82"/>
                <a:gd name="T16" fmla="*/ 15 w 204"/>
                <a:gd name="T17" fmla="*/ 8 h 82"/>
                <a:gd name="T18" fmla="*/ 13 w 204"/>
                <a:gd name="T19" fmla="*/ 9 h 82"/>
                <a:gd name="T20" fmla="*/ 11 w 204"/>
                <a:gd name="T21" fmla="*/ 9 h 82"/>
                <a:gd name="T22" fmla="*/ 10 w 204"/>
                <a:gd name="T23" fmla="*/ 10 h 82"/>
                <a:gd name="T24" fmla="*/ 8 w 204"/>
                <a:gd name="T25" fmla="*/ 10 h 82"/>
                <a:gd name="T26" fmla="*/ 6 w 204"/>
                <a:gd name="T27" fmla="*/ 10 h 82"/>
                <a:gd name="T28" fmla="*/ 5 w 204"/>
                <a:gd name="T29" fmla="*/ 9 h 82"/>
                <a:gd name="T30" fmla="*/ 4 w 204"/>
                <a:gd name="T31" fmla="*/ 8 h 82"/>
                <a:gd name="T32" fmla="*/ 2 w 204"/>
                <a:gd name="T33" fmla="*/ 8 h 82"/>
                <a:gd name="T34" fmla="*/ 1 w 204"/>
                <a:gd name="T35" fmla="*/ 5 h 82"/>
                <a:gd name="T36" fmla="*/ 0 w 204"/>
                <a:gd name="T37" fmla="*/ 4 h 82"/>
                <a:gd name="T38" fmla="*/ 1 w 204"/>
                <a:gd name="T39" fmla="*/ 2 h 82"/>
                <a:gd name="T40" fmla="*/ 3 w 204"/>
                <a:gd name="T41" fmla="*/ 1 h 82"/>
                <a:gd name="T42" fmla="*/ 5 w 204"/>
                <a:gd name="T43" fmla="*/ 0 h 82"/>
                <a:gd name="T44" fmla="*/ 7 w 204"/>
                <a:gd name="T45" fmla="*/ 0 h 82"/>
                <a:gd name="T46" fmla="*/ 9 w 204"/>
                <a:gd name="T47" fmla="*/ 0 h 82"/>
                <a:gd name="T48" fmla="*/ 12 w 204"/>
                <a:gd name="T49" fmla="*/ 1 h 82"/>
                <a:gd name="T50" fmla="*/ 14 w 204"/>
                <a:gd name="T51" fmla="*/ 2 h 82"/>
                <a:gd name="T52" fmla="*/ 16 w 204"/>
                <a:gd name="T53" fmla="*/ 3 h 82"/>
                <a:gd name="T54" fmla="*/ 18 w 204"/>
                <a:gd name="T55" fmla="*/ 2 h 82"/>
                <a:gd name="T56" fmla="*/ 20 w 204"/>
                <a:gd name="T57" fmla="*/ 2 h 82"/>
                <a:gd name="T58" fmla="*/ 23 w 204"/>
                <a:gd name="T59" fmla="*/ 1 h 82"/>
                <a:gd name="T60" fmla="*/ 24 w 204"/>
                <a:gd name="T61" fmla="*/ 0 h 82"/>
                <a:gd name="T62" fmla="*/ 25 w 204"/>
                <a:gd name="T63" fmla="*/ 0 h 82"/>
                <a:gd name="T64" fmla="*/ 26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4" name="Freeform 819"/>
            <p:cNvSpPr/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3 w 84"/>
                <a:gd name="T1" fmla="*/ 0 h 208"/>
                <a:gd name="T2" fmla="*/ 6 w 84"/>
                <a:gd name="T3" fmla="*/ 3 h 208"/>
                <a:gd name="T4" fmla="*/ 8 w 84"/>
                <a:gd name="T5" fmla="*/ 6 h 208"/>
                <a:gd name="T6" fmla="*/ 9 w 84"/>
                <a:gd name="T7" fmla="*/ 10 h 208"/>
                <a:gd name="T8" fmla="*/ 10 w 84"/>
                <a:gd name="T9" fmla="*/ 13 h 208"/>
                <a:gd name="T10" fmla="*/ 11 w 84"/>
                <a:gd name="T11" fmla="*/ 16 h 208"/>
                <a:gd name="T12" fmla="*/ 11 w 84"/>
                <a:gd name="T13" fmla="*/ 20 h 208"/>
                <a:gd name="T14" fmla="*/ 10 w 84"/>
                <a:gd name="T15" fmla="*/ 23 h 208"/>
                <a:gd name="T16" fmla="*/ 8 w 84"/>
                <a:gd name="T17" fmla="*/ 25 h 208"/>
                <a:gd name="T18" fmla="*/ 5 w 84"/>
                <a:gd name="T19" fmla="*/ 26 h 208"/>
                <a:gd name="T20" fmla="*/ 4 w 84"/>
                <a:gd name="T21" fmla="*/ 26 h 208"/>
                <a:gd name="T22" fmla="*/ 2 w 84"/>
                <a:gd name="T23" fmla="*/ 26 h 208"/>
                <a:gd name="T24" fmla="*/ 1 w 84"/>
                <a:gd name="T25" fmla="*/ 24 h 208"/>
                <a:gd name="T26" fmla="*/ 0 w 84"/>
                <a:gd name="T27" fmla="*/ 22 h 208"/>
                <a:gd name="T28" fmla="*/ 1 w 84"/>
                <a:gd name="T29" fmla="*/ 19 h 208"/>
                <a:gd name="T30" fmla="*/ 1 w 84"/>
                <a:gd name="T31" fmla="*/ 17 h 208"/>
                <a:gd name="T32" fmla="*/ 3 w 84"/>
                <a:gd name="T33" fmla="*/ 15 h 208"/>
                <a:gd name="T34" fmla="*/ 5 w 84"/>
                <a:gd name="T35" fmla="*/ 11 h 208"/>
                <a:gd name="T36" fmla="*/ 5 w 84"/>
                <a:gd name="T37" fmla="*/ 6 h 208"/>
                <a:gd name="T38" fmla="*/ 4 w 84"/>
                <a:gd name="T39" fmla="*/ 2 h 208"/>
                <a:gd name="T40" fmla="*/ 3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5" name="Freeform 820"/>
            <p:cNvSpPr/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4 w 144"/>
                <a:gd name="T3" fmla="*/ 0 h 170"/>
                <a:gd name="T4" fmla="*/ 7 w 144"/>
                <a:gd name="T5" fmla="*/ 2 h 170"/>
                <a:gd name="T6" fmla="*/ 11 w 144"/>
                <a:gd name="T7" fmla="*/ 4 h 170"/>
                <a:gd name="T8" fmla="*/ 13 w 144"/>
                <a:gd name="T9" fmla="*/ 6 h 170"/>
                <a:gd name="T10" fmla="*/ 16 w 144"/>
                <a:gd name="T11" fmla="*/ 8 h 170"/>
                <a:gd name="T12" fmla="*/ 18 w 144"/>
                <a:gd name="T13" fmla="*/ 11 h 170"/>
                <a:gd name="T14" fmla="*/ 18 w 144"/>
                <a:gd name="T15" fmla="*/ 14 h 170"/>
                <a:gd name="T16" fmla="*/ 18 w 144"/>
                <a:gd name="T17" fmla="*/ 17 h 170"/>
                <a:gd name="T18" fmla="*/ 17 w 144"/>
                <a:gd name="T19" fmla="*/ 19 h 170"/>
                <a:gd name="T20" fmla="*/ 16 w 144"/>
                <a:gd name="T21" fmla="*/ 20 h 170"/>
                <a:gd name="T22" fmla="*/ 14 w 144"/>
                <a:gd name="T23" fmla="*/ 21 h 170"/>
                <a:gd name="T24" fmla="*/ 12 w 144"/>
                <a:gd name="T25" fmla="*/ 20 h 170"/>
                <a:gd name="T26" fmla="*/ 10 w 144"/>
                <a:gd name="T27" fmla="*/ 18 h 170"/>
                <a:gd name="T28" fmla="*/ 9 w 144"/>
                <a:gd name="T29" fmla="*/ 16 h 170"/>
                <a:gd name="T30" fmla="*/ 8 w 144"/>
                <a:gd name="T31" fmla="*/ 14 h 170"/>
                <a:gd name="T32" fmla="*/ 9 w 144"/>
                <a:gd name="T33" fmla="*/ 12 h 170"/>
                <a:gd name="T34" fmla="*/ 9 w 144"/>
                <a:gd name="T35" fmla="*/ 10 h 170"/>
                <a:gd name="T36" fmla="*/ 8 w 144"/>
                <a:gd name="T37" fmla="*/ 7 h 170"/>
                <a:gd name="T38" fmla="*/ 7 w 144"/>
                <a:gd name="T39" fmla="*/ 5 h 170"/>
                <a:gd name="T40" fmla="*/ 5 w 144"/>
                <a:gd name="T41" fmla="*/ 3 h 170"/>
                <a:gd name="T42" fmla="*/ 3 w 144"/>
                <a:gd name="T43" fmla="*/ 2 h 170"/>
                <a:gd name="T44" fmla="*/ 2 w 144"/>
                <a:gd name="T45" fmla="*/ 1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6" name="Freeform 821"/>
            <p:cNvSpPr/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2 h 103"/>
                <a:gd name="T2" fmla="*/ 1 w 199"/>
                <a:gd name="T3" fmla="*/ 1 h 103"/>
                <a:gd name="T4" fmla="*/ 3 w 199"/>
                <a:gd name="T5" fmla="*/ 1 h 103"/>
                <a:gd name="T6" fmla="*/ 5 w 199"/>
                <a:gd name="T7" fmla="*/ 0 h 103"/>
                <a:gd name="T8" fmla="*/ 6 w 199"/>
                <a:gd name="T9" fmla="*/ 0 h 103"/>
                <a:gd name="T10" fmla="*/ 8 w 199"/>
                <a:gd name="T11" fmla="*/ 0 h 103"/>
                <a:gd name="T12" fmla="*/ 10 w 199"/>
                <a:gd name="T13" fmla="*/ 0 h 103"/>
                <a:gd name="T14" fmla="*/ 12 w 199"/>
                <a:gd name="T15" fmla="*/ 0 h 103"/>
                <a:gd name="T16" fmla="*/ 14 w 199"/>
                <a:gd name="T17" fmla="*/ 0 h 103"/>
                <a:gd name="T18" fmla="*/ 16 w 199"/>
                <a:gd name="T19" fmla="*/ 0 h 103"/>
                <a:gd name="T20" fmla="*/ 17 w 199"/>
                <a:gd name="T21" fmla="*/ 1 h 103"/>
                <a:gd name="T22" fmla="*/ 19 w 199"/>
                <a:gd name="T23" fmla="*/ 1 h 103"/>
                <a:gd name="T24" fmla="*/ 20 w 199"/>
                <a:gd name="T25" fmla="*/ 2 h 103"/>
                <a:gd name="T26" fmla="*/ 21 w 199"/>
                <a:gd name="T27" fmla="*/ 3 h 103"/>
                <a:gd name="T28" fmla="*/ 22 w 199"/>
                <a:gd name="T29" fmla="*/ 4 h 103"/>
                <a:gd name="T30" fmla="*/ 23 w 199"/>
                <a:gd name="T31" fmla="*/ 5 h 103"/>
                <a:gd name="T32" fmla="*/ 24 w 199"/>
                <a:gd name="T33" fmla="*/ 7 h 103"/>
                <a:gd name="T34" fmla="*/ 24 w 199"/>
                <a:gd name="T35" fmla="*/ 9 h 103"/>
                <a:gd name="T36" fmla="*/ 24 w 199"/>
                <a:gd name="T37" fmla="*/ 11 h 103"/>
                <a:gd name="T38" fmla="*/ 22 w 199"/>
                <a:gd name="T39" fmla="*/ 12 h 103"/>
                <a:gd name="T40" fmla="*/ 20 w 199"/>
                <a:gd name="T41" fmla="*/ 12 h 103"/>
                <a:gd name="T42" fmla="*/ 18 w 199"/>
                <a:gd name="T43" fmla="*/ 12 h 103"/>
                <a:gd name="T44" fmla="*/ 16 w 199"/>
                <a:gd name="T45" fmla="*/ 11 h 103"/>
                <a:gd name="T46" fmla="*/ 14 w 199"/>
                <a:gd name="T47" fmla="*/ 10 h 103"/>
                <a:gd name="T48" fmla="*/ 13 w 199"/>
                <a:gd name="T49" fmla="*/ 7 h 103"/>
                <a:gd name="T50" fmla="*/ 12 w 199"/>
                <a:gd name="T51" fmla="*/ 6 h 103"/>
                <a:gd name="T52" fmla="*/ 10 w 199"/>
                <a:gd name="T53" fmla="*/ 4 h 103"/>
                <a:gd name="T54" fmla="*/ 8 w 199"/>
                <a:gd name="T55" fmla="*/ 3 h 103"/>
                <a:gd name="T56" fmla="*/ 5 w 199"/>
                <a:gd name="T57" fmla="*/ 3 h 103"/>
                <a:gd name="T58" fmla="*/ 3 w 199"/>
                <a:gd name="T59" fmla="*/ 2 h 103"/>
                <a:gd name="T60" fmla="*/ 1 w 199"/>
                <a:gd name="T61" fmla="*/ 2 h 103"/>
                <a:gd name="T62" fmla="*/ 0 w 199"/>
                <a:gd name="T63" fmla="*/ 2 h 103"/>
                <a:gd name="T64" fmla="*/ 0 w 199"/>
                <a:gd name="T65" fmla="*/ 2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7" name="Freeform 822"/>
            <p:cNvSpPr/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11 w 107"/>
                <a:gd name="T1" fmla="*/ 0 h 195"/>
                <a:gd name="T2" fmla="*/ 12 w 107"/>
                <a:gd name="T3" fmla="*/ 4 h 195"/>
                <a:gd name="T4" fmla="*/ 13 w 107"/>
                <a:gd name="T5" fmla="*/ 7 h 195"/>
                <a:gd name="T6" fmla="*/ 13 w 107"/>
                <a:gd name="T7" fmla="*/ 11 h 195"/>
                <a:gd name="T8" fmla="*/ 13 w 107"/>
                <a:gd name="T9" fmla="*/ 15 h 195"/>
                <a:gd name="T10" fmla="*/ 12 w 107"/>
                <a:gd name="T11" fmla="*/ 18 h 195"/>
                <a:gd name="T12" fmla="*/ 10 w 107"/>
                <a:gd name="T13" fmla="*/ 21 h 195"/>
                <a:gd name="T14" fmla="*/ 8 w 107"/>
                <a:gd name="T15" fmla="*/ 23 h 195"/>
                <a:gd name="T16" fmla="*/ 5 w 107"/>
                <a:gd name="T17" fmla="*/ 25 h 195"/>
                <a:gd name="T18" fmla="*/ 3 w 107"/>
                <a:gd name="T19" fmla="*/ 25 h 195"/>
                <a:gd name="T20" fmla="*/ 1 w 107"/>
                <a:gd name="T21" fmla="*/ 24 h 195"/>
                <a:gd name="T22" fmla="*/ 0 w 107"/>
                <a:gd name="T23" fmla="*/ 23 h 195"/>
                <a:gd name="T24" fmla="*/ 0 w 107"/>
                <a:gd name="T25" fmla="*/ 21 h 195"/>
                <a:gd name="T26" fmla="*/ 0 w 107"/>
                <a:gd name="T27" fmla="*/ 19 h 195"/>
                <a:gd name="T28" fmla="*/ 1 w 107"/>
                <a:gd name="T29" fmla="*/ 16 h 195"/>
                <a:gd name="T30" fmla="*/ 3 w 107"/>
                <a:gd name="T31" fmla="*/ 15 h 195"/>
                <a:gd name="T32" fmla="*/ 5 w 107"/>
                <a:gd name="T33" fmla="*/ 13 h 195"/>
                <a:gd name="T34" fmla="*/ 7 w 107"/>
                <a:gd name="T35" fmla="*/ 12 h 195"/>
                <a:gd name="T36" fmla="*/ 8 w 107"/>
                <a:gd name="T37" fmla="*/ 10 h 195"/>
                <a:gd name="T38" fmla="*/ 9 w 107"/>
                <a:gd name="T39" fmla="*/ 8 h 195"/>
                <a:gd name="T40" fmla="*/ 10 w 107"/>
                <a:gd name="T41" fmla="*/ 6 h 195"/>
                <a:gd name="T42" fmla="*/ 11 w 107"/>
                <a:gd name="T43" fmla="*/ 4 h 195"/>
                <a:gd name="T44" fmla="*/ 11 w 107"/>
                <a:gd name="T45" fmla="*/ 2 h 195"/>
                <a:gd name="T46" fmla="*/ 11 w 107"/>
                <a:gd name="T47" fmla="*/ 1 h 195"/>
                <a:gd name="T48" fmla="*/ 11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8" name="Freeform 823"/>
            <p:cNvSpPr/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22 w 183"/>
                <a:gd name="T1" fmla="*/ 0 h 126"/>
                <a:gd name="T2" fmla="*/ 21 w 183"/>
                <a:gd name="T3" fmla="*/ 4 h 126"/>
                <a:gd name="T4" fmla="*/ 19 w 183"/>
                <a:gd name="T5" fmla="*/ 7 h 126"/>
                <a:gd name="T6" fmla="*/ 17 w 183"/>
                <a:gd name="T7" fmla="*/ 10 h 126"/>
                <a:gd name="T8" fmla="*/ 15 w 183"/>
                <a:gd name="T9" fmla="*/ 12 h 126"/>
                <a:gd name="T10" fmla="*/ 12 w 183"/>
                <a:gd name="T11" fmla="*/ 14 h 126"/>
                <a:gd name="T12" fmla="*/ 9 w 183"/>
                <a:gd name="T13" fmla="*/ 16 h 126"/>
                <a:gd name="T14" fmla="*/ 6 w 183"/>
                <a:gd name="T15" fmla="*/ 16 h 126"/>
                <a:gd name="T16" fmla="*/ 3 w 183"/>
                <a:gd name="T17" fmla="*/ 15 h 126"/>
                <a:gd name="T18" fmla="*/ 0 w 183"/>
                <a:gd name="T19" fmla="*/ 14 h 126"/>
                <a:gd name="T20" fmla="*/ 0 w 183"/>
                <a:gd name="T21" fmla="*/ 12 h 126"/>
                <a:gd name="T22" fmla="*/ 0 w 183"/>
                <a:gd name="T23" fmla="*/ 11 h 126"/>
                <a:gd name="T24" fmla="*/ 1 w 183"/>
                <a:gd name="T25" fmla="*/ 9 h 126"/>
                <a:gd name="T26" fmla="*/ 2 w 183"/>
                <a:gd name="T27" fmla="*/ 8 h 126"/>
                <a:gd name="T28" fmla="*/ 4 w 183"/>
                <a:gd name="T29" fmla="*/ 7 h 126"/>
                <a:gd name="T30" fmla="*/ 7 w 183"/>
                <a:gd name="T31" fmla="*/ 6 h 126"/>
                <a:gd name="T32" fmla="*/ 9 w 183"/>
                <a:gd name="T33" fmla="*/ 7 h 126"/>
                <a:gd name="T34" fmla="*/ 12 w 183"/>
                <a:gd name="T35" fmla="*/ 7 h 126"/>
                <a:gd name="T36" fmla="*/ 14 w 183"/>
                <a:gd name="T37" fmla="*/ 6 h 126"/>
                <a:gd name="T38" fmla="*/ 16 w 183"/>
                <a:gd name="T39" fmla="*/ 5 h 126"/>
                <a:gd name="T40" fmla="*/ 18 w 183"/>
                <a:gd name="T41" fmla="*/ 4 h 126"/>
                <a:gd name="T42" fmla="*/ 20 w 183"/>
                <a:gd name="T43" fmla="*/ 3 h 126"/>
                <a:gd name="T44" fmla="*/ 21 w 183"/>
                <a:gd name="T45" fmla="*/ 2 h 126"/>
                <a:gd name="T46" fmla="*/ 22 w 183"/>
                <a:gd name="T47" fmla="*/ 1 h 126"/>
                <a:gd name="T48" fmla="*/ 22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9" name="Freeform 824"/>
            <p:cNvSpPr/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3 w 102"/>
                <a:gd name="T3" fmla="*/ 1 h 197"/>
                <a:gd name="T4" fmla="*/ 6 w 102"/>
                <a:gd name="T5" fmla="*/ 4 h 197"/>
                <a:gd name="T6" fmla="*/ 9 w 102"/>
                <a:gd name="T7" fmla="*/ 6 h 197"/>
                <a:gd name="T8" fmla="*/ 11 w 102"/>
                <a:gd name="T9" fmla="*/ 9 h 197"/>
                <a:gd name="T10" fmla="*/ 12 w 102"/>
                <a:gd name="T11" fmla="*/ 12 h 197"/>
                <a:gd name="T12" fmla="*/ 14 w 102"/>
                <a:gd name="T13" fmla="*/ 16 h 197"/>
                <a:gd name="T14" fmla="*/ 14 w 102"/>
                <a:gd name="T15" fmla="*/ 19 h 197"/>
                <a:gd name="T16" fmla="*/ 12 w 102"/>
                <a:gd name="T17" fmla="*/ 22 h 197"/>
                <a:gd name="T18" fmla="*/ 10 w 102"/>
                <a:gd name="T19" fmla="*/ 23 h 197"/>
                <a:gd name="T20" fmla="*/ 9 w 102"/>
                <a:gd name="T21" fmla="*/ 24 h 197"/>
                <a:gd name="T22" fmla="*/ 7 w 102"/>
                <a:gd name="T23" fmla="*/ 24 h 197"/>
                <a:gd name="T24" fmla="*/ 5 w 102"/>
                <a:gd name="T25" fmla="*/ 22 h 197"/>
                <a:gd name="T26" fmla="*/ 4 w 102"/>
                <a:gd name="T27" fmla="*/ 21 h 197"/>
                <a:gd name="T28" fmla="*/ 4 w 102"/>
                <a:gd name="T29" fmla="*/ 18 h 197"/>
                <a:gd name="T30" fmla="*/ 4 w 102"/>
                <a:gd name="T31" fmla="*/ 16 h 197"/>
                <a:gd name="T32" fmla="*/ 4 w 102"/>
                <a:gd name="T33" fmla="*/ 14 h 197"/>
                <a:gd name="T34" fmla="*/ 5 w 102"/>
                <a:gd name="T35" fmla="*/ 12 h 197"/>
                <a:gd name="T36" fmla="*/ 5 w 102"/>
                <a:gd name="T37" fmla="*/ 9 h 197"/>
                <a:gd name="T38" fmla="*/ 4 w 102"/>
                <a:gd name="T39" fmla="*/ 7 h 197"/>
                <a:gd name="T40" fmla="*/ 3 w 102"/>
                <a:gd name="T41" fmla="*/ 5 h 197"/>
                <a:gd name="T42" fmla="*/ 2 w 102"/>
                <a:gd name="T43" fmla="*/ 3 h 197"/>
                <a:gd name="T44" fmla="*/ 1 w 102"/>
                <a:gd name="T45" fmla="*/ 1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00" name="Freeform 825"/>
            <p:cNvSpPr/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4 w 180"/>
                <a:gd name="T3" fmla="*/ 0 h 129"/>
                <a:gd name="T4" fmla="*/ 8 w 180"/>
                <a:gd name="T5" fmla="*/ 0 h 129"/>
                <a:gd name="T6" fmla="*/ 11 w 180"/>
                <a:gd name="T7" fmla="*/ 0 h 129"/>
                <a:gd name="T8" fmla="*/ 15 w 180"/>
                <a:gd name="T9" fmla="*/ 2 h 129"/>
                <a:gd name="T10" fmla="*/ 18 w 180"/>
                <a:gd name="T11" fmla="*/ 3 h 129"/>
                <a:gd name="T12" fmla="*/ 20 w 180"/>
                <a:gd name="T13" fmla="*/ 5 h 129"/>
                <a:gd name="T14" fmla="*/ 22 w 180"/>
                <a:gd name="T15" fmla="*/ 8 h 129"/>
                <a:gd name="T16" fmla="*/ 23 w 180"/>
                <a:gd name="T17" fmla="*/ 11 h 129"/>
                <a:gd name="T18" fmla="*/ 23 w 180"/>
                <a:gd name="T19" fmla="*/ 13 h 129"/>
                <a:gd name="T20" fmla="*/ 22 w 180"/>
                <a:gd name="T21" fmla="*/ 15 h 129"/>
                <a:gd name="T22" fmla="*/ 20 w 180"/>
                <a:gd name="T23" fmla="*/ 16 h 129"/>
                <a:gd name="T24" fmla="*/ 18 w 180"/>
                <a:gd name="T25" fmla="*/ 16 h 129"/>
                <a:gd name="T26" fmla="*/ 16 w 180"/>
                <a:gd name="T27" fmla="*/ 15 h 129"/>
                <a:gd name="T28" fmla="*/ 14 w 180"/>
                <a:gd name="T29" fmla="*/ 13 h 129"/>
                <a:gd name="T30" fmla="*/ 13 w 180"/>
                <a:gd name="T31" fmla="*/ 11 h 129"/>
                <a:gd name="T32" fmla="*/ 12 w 180"/>
                <a:gd name="T33" fmla="*/ 9 h 129"/>
                <a:gd name="T34" fmla="*/ 11 w 180"/>
                <a:gd name="T35" fmla="*/ 7 h 129"/>
                <a:gd name="T36" fmla="*/ 10 w 180"/>
                <a:gd name="T37" fmla="*/ 5 h 129"/>
                <a:gd name="T38" fmla="*/ 8 w 180"/>
                <a:gd name="T39" fmla="*/ 3 h 129"/>
                <a:gd name="T40" fmla="*/ 6 w 180"/>
                <a:gd name="T41" fmla="*/ 2 h 129"/>
                <a:gd name="T42" fmla="*/ 4 w 180"/>
                <a:gd name="T43" fmla="*/ 1 h 129"/>
                <a:gd name="T44" fmla="*/ 2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01" name="Freeform 826"/>
            <p:cNvSpPr/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6 h 85"/>
                <a:gd name="T2" fmla="*/ 2 w 206"/>
                <a:gd name="T3" fmla="*/ 5 h 85"/>
                <a:gd name="T4" fmla="*/ 3 w 206"/>
                <a:gd name="T5" fmla="*/ 4 h 85"/>
                <a:gd name="T6" fmla="*/ 5 w 206"/>
                <a:gd name="T7" fmla="*/ 3 h 85"/>
                <a:gd name="T8" fmla="*/ 6 w 206"/>
                <a:gd name="T9" fmla="*/ 2 h 85"/>
                <a:gd name="T10" fmla="*/ 8 w 206"/>
                <a:gd name="T11" fmla="*/ 2 h 85"/>
                <a:gd name="T12" fmla="*/ 10 w 206"/>
                <a:gd name="T13" fmla="*/ 1 h 85"/>
                <a:gd name="T14" fmla="*/ 11 w 206"/>
                <a:gd name="T15" fmla="*/ 0 h 85"/>
                <a:gd name="T16" fmla="*/ 13 w 206"/>
                <a:gd name="T17" fmla="*/ 0 h 85"/>
                <a:gd name="T18" fmla="*/ 15 w 206"/>
                <a:gd name="T19" fmla="*/ 0 h 85"/>
                <a:gd name="T20" fmla="*/ 17 w 206"/>
                <a:gd name="T21" fmla="*/ 0 h 85"/>
                <a:gd name="T22" fmla="*/ 18 w 206"/>
                <a:gd name="T23" fmla="*/ 0 h 85"/>
                <a:gd name="T24" fmla="*/ 20 w 206"/>
                <a:gd name="T25" fmla="*/ 0 h 85"/>
                <a:gd name="T26" fmla="*/ 21 w 206"/>
                <a:gd name="T27" fmla="*/ 0 h 85"/>
                <a:gd name="T28" fmla="*/ 23 w 206"/>
                <a:gd name="T29" fmla="*/ 1 h 85"/>
                <a:gd name="T30" fmla="*/ 24 w 206"/>
                <a:gd name="T31" fmla="*/ 2 h 85"/>
                <a:gd name="T32" fmla="*/ 25 w 206"/>
                <a:gd name="T33" fmla="*/ 3 h 85"/>
                <a:gd name="T34" fmla="*/ 26 w 206"/>
                <a:gd name="T35" fmla="*/ 5 h 85"/>
                <a:gd name="T36" fmla="*/ 26 w 206"/>
                <a:gd name="T37" fmla="*/ 7 h 85"/>
                <a:gd name="T38" fmla="*/ 25 w 206"/>
                <a:gd name="T39" fmla="*/ 9 h 85"/>
                <a:gd name="T40" fmla="*/ 24 w 206"/>
                <a:gd name="T41" fmla="*/ 10 h 85"/>
                <a:gd name="T42" fmla="*/ 21 w 206"/>
                <a:gd name="T43" fmla="*/ 10 h 85"/>
                <a:gd name="T44" fmla="*/ 19 w 206"/>
                <a:gd name="T45" fmla="*/ 10 h 85"/>
                <a:gd name="T46" fmla="*/ 17 w 206"/>
                <a:gd name="T47" fmla="*/ 9 h 85"/>
                <a:gd name="T48" fmla="*/ 15 w 206"/>
                <a:gd name="T49" fmla="*/ 7 h 85"/>
                <a:gd name="T50" fmla="*/ 13 w 206"/>
                <a:gd name="T51" fmla="*/ 6 h 85"/>
                <a:gd name="T52" fmla="*/ 11 w 206"/>
                <a:gd name="T53" fmla="*/ 5 h 85"/>
                <a:gd name="T54" fmla="*/ 9 w 206"/>
                <a:gd name="T55" fmla="*/ 5 h 85"/>
                <a:gd name="T56" fmla="*/ 6 w 206"/>
                <a:gd name="T57" fmla="*/ 5 h 85"/>
                <a:gd name="T58" fmla="*/ 4 w 206"/>
                <a:gd name="T59" fmla="*/ 6 h 85"/>
                <a:gd name="T60" fmla="*/ 2 w 206"/>
                <a:gd name="T61" fmla="*/ 6 h 85"/>
                <a:gd name="T62" fmla="*/ 1 w 206"/>
                <a:gd name="T63" fmla="*/ 6 h 85"/>
                <a:gd name="T64" fmla="*/ 0 w 206"/>
                <a:gd name="T65" fmla="*/ 6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02" name="Freeform 827"/>
            <p:cNvSpPr/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3 w 147"/>
                <a:gd name="T3" fmla="*/ 0 h 95"/>
                <a:gd name="T4" fmla="*/ 6 w 147"/>
                <a:gd name="T5" fmla="*/ 0 h 95"/>
                <a:gd name="T6" fmla="*/ 9 w 147"/>
                <a:gd name="T7" fmla="*/ 0 h 95"/>
                <a:gd name="T8" fmla="*/ 12 w 147"/>
                <a:gd name="T9" fmla="*/ 1 h 95"/>
                <a:gd name="T10" fmla="*/ 14 w 147"/>
                <a:gd name="T11" fmla="*/ 2 h 95"/>
                <a:gd name="T12" fmla="*/ 16 w 147"/>
                <a:gd name="T13" fmla="*/ 3 h 95"/>
                <a:gd name="T14" fmla="*/ 18 w 147"/>
                <a:gd name="T15" fmla="*/ 5 h 95"/>
                <a:gd name="T16" fmla="*/ 19 w 147"/>
                <a:gd name="T17" fmla="*/ 7 h 95"/>
                <a:gd name="T18" fmla="*/ 19 w 147"/>
                <a:gd name="T19" fmla="*/ 9 h 95"/>
                <a:gd name="T20" fmla="*/ 18 w 147"/>
                <a:gd name="T21" fmla="*/ 11 h 95"/>
                <a:gd name="T22" fmla="*/ 17 w 147"/>
                <a:gd name="T23" fmla="*/ 11 h 95"/>
                <a:gd name="T24" fmla="*/ 15 w 147"/>
                <a:gd name="T25" fmla="*/ 11 h 95"/>
                <a:gd name="T26" fmla="*/ 14 w 147"/>
                <a:gd name="T27" fmla="*/ 11 h 95"/>
                <a:gd name="T28" fmla="*/ 12 w 147"/>
                <a:gd name="T29" fmla="*/ 10 h 95"/>
                <a:gd name="T30" fmla="*/ 11 w 147"/>
                <a:gd name="T31" fmla="*/ 8 h 95"/>
                <a:gd name="T32" fmla="*/ 10 w 147"/>
                <a:gd name="T33" fmla="*/ 6 h 95"/>
                <a:gd name="T34" fmla="*/ 9 w 147"/>
                <a:gd name="T35" fmla="*/ 5 h 95"/>
                <a:gd name="T36" fmla="*/ 8 w 147"/>
                <a:gd name="T37" fmla="*/ 4 h 95"/>
                <a:gd name="T38" fmla="*/ 7 w 147"/>
                <a:gd name="T39" fmla="*/ 2 h 95"/>
                <a:gd name="T40" fmla="*/ 5 w 147"/>
                <a:gd name="T41" fmla="*/ 2 h 95"/>
                <a:gd name="T42" fmla="*/ 3 w 147"/>
                <a:gd name="T43" fmla="*/ 1 h 95"/>
                <a:gd name="T44" fmla="*/ 2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03" name="Freeform 828"/>
            <p:cNvSpPr/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2 w 87"/>
                <a:gd name="T3" fmla="*/ 2 h 154"/>
                <a:gd name="T4" fmla="*/ 4 w 87"/>
                <a:gd name="T5" fmla="*/ 3 h 154"/>
                <a:gd name="T6" fmla="*/ 7 w 87"/>
                <a:gd name="T7" fmla="*/ 5 h 154"/>
                <a:gd name="T8" fmla="*/ 8 w 87"/>
                <a:gd name="T9" fmla="*/ 8 h 154"/>
                <a:gd name="T10" fmla="*/ 10 w 87"/>
                <a:gd name="T11" fmla="*/ 10 h 154"/>
                <a:gd name="T12" fmla="*/ 10 w 87"/>
                <a:gd name="T13" fmla="*/ 13 h 154"/>
                <a:gd name="T14" fmla="*/ 10 w 87"/>
                <a:gd name="T15" fmla="*/ 15 h 154"/>
                <a:gd name="T16" fmla="*/ 10 w 87"/>
                <a:gd name="T17" fmla="*/ 18 h 154"/>
                <a:gd name="T18" fmla="*/ 8 w 87"/>
                <a:gd name="T19" fmla="*/ 19 h 154"/>
                <a:gd name="T20" fmla="*/ 7 w 87"/>
                <a:gd name="T21" fmla="*/ 20 h 154"/>
                <a:gd name="T22" fmla="*/ 6 w 87"/>
                <a:gd name="T23" fmla="*/ 19 h 154"/>
                <a:gd name="T24" fmla="*/ 4 w 87"/>
                <a:gd name="T25" fmla="*/ 18 h 154"/>
                <a:gd name="T26" fmla="*/ 3 w 87"/>
                <a:gd name="T27" fmla="*/ 17 h 154"/>
                <a:gd name="T28" fmla="*/ 3 w 87"/>
                <a:gd name="T29" fmla="*/ 15 h 154"/>
                <a:gd name="T30" fmla="*/ 3 w 87"/>
                <a:gd name="T31" fmla="*/ 13 h 154"/>
                <a:gd name="T32" fmla="*/ 3 w 87"/>
                <a:gd name="T33" fmla="*/ 11 h 154"/>
                <a:gd name="T34" fmla="*/ 4 w 87"/>
                <a:gd name="T35" fmla="*/ 10 h 154"/>
                <a:gd name="T36" fmla="*/ 3 w 87"/>
                <a:gd name="T37" fmla="*/ 8 h 154"/>
                <a:gd name="T38" fmla="*/ 3 w 87"/>
                <a:gd name="T39" fmla="*/ 6 h 154"/>
                <a:gd name="T40" fmla="*/ 2 w 87"/>
                <a:gd name="T41" fmla="*/ 4 h 154"/>
                <a:gd name="T42" fmla="*/ 1 w 87"/>
                <a:gd name="T43" fmla="*/ 3 h 154"/>
                <a:gd name="T44" fmla="*/ 0 w 87"/>
                <a:gd name="T45" fmla="*/ 2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04" name="Freeform 829"/>
            <p:cNvSpPr/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8 h 69"/>
                <a:gd name="T2" fmla="*/ 2 w 161"/>
                <a:gd name="T3" fmla="*/ 6 h 69"/>
                <a:gd name="T4" fmla="*/ 4 w 161"/>
                <a:gd name="T5" fmla="*/ 4 h 69"/>
                <a:gd name="T6" fmla="*/ 7 w 161"/>
                <a:gd name="T7" fmla="*/ 2 h 69"/>
                <a:gd name="T8" fmla="*/ 9 w 161"/>
                <a:gd name="T9" fmla="*/ 1 h 69"/>
                <a:gd name="T10" fmla="*/ 12 w 161"/>
                <a:gd name="T11" fmla="*/ 0 h 69"/>
                <a:gd name="T12" fmla="*/ 14 w 161"/>
                <a:gd name="T13" fmla="*/ 0 h 69"/>
                <a:gd name="T14" fmla="*/ 17 w 161"/>
                <a:gd name="T15" fmla="*/ 0 h 69"/>
                <a:gd name="T16" fmla="*/ 19 w 161"/>
                <a:gd name="T17" fmla="*/ 1 h 69"/>
                <a:gd name="T18" fmla="*/ 20 w 161"/>
                <a:gd name="T19" fmla="*/ 3 h 69"/>
                <a:gd name="T20" fmla="*/ 21 w 161"/>
                <a:gd name="T21" fmla="*/ 4 h 69"/>
                <a:gd name="T22" fmla="*/ 20 w 161"/>
                <a:gd name="T23" fmla="*/ 5 h 69"/>
                <a:gd name="T24" fmla="*/ 19 w 161"/>
                <a:gd name="T25" fmla="*/ 6 h 69"/>
                <a:gd name="T26" fmla="*/ 17 w 161"/>
                <a:gd name="T27" fmla="*/ 7 h 69"/>
                <a:gd name="T28" fmla="*/ 16 w 161"/>
                <a:gd name="T29" fmla="*/ 8 h 69"/>
                <a:gd name="T30" fmla="*/ 14 w 161"/>
                <a:gd name="T31" fmla="*/ 7 h 69"/>
                <a:gd name="T32" fmla="*/ 12 w 161"/>
                <a:gd name="T33" fmla="*/ 6 h 69"/>
                <a:gd name="T34" fmla="*/ 10 w 161"/>
                <a:gd name="T35" fmla="*/ 6 h 69"/>
                <a:gd name="T36" fmla="*/ 8 w 161"/>
                <a:gd name="T37" fmla="*/ 5 h 69"/>
                <a:gd name="T38" fmla="*/ 6 w 161"/>
                <a:gd name="T39" fmla="*/ 6 h 69"/>
                <a:gd name="T40" fmla="*/ 5 w 161"/>
                <a:gd name="T41" fmla="*/ 6 h 69"/>
                <a:gd name="T42" fmla="*/ 3 w 161"/>
                <a:gd name="T43" fmla="*/ 7 h 69"/>
                <a:gd name="T44" fmla="*/ 2 w 161"/>
                <a:gd name="T45" fmla="*/ 8 h 69"/>
                <a:gd name="T46" fmla="*/ 1 w 161"/>
                <a:gd name="T47" fmla="*/ 8 h 69"/>
                <a:gd name="T48" fmla="*/ 0 w 161"/>
                <a:gd name="T49" fmla="*/ 8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05" name="Freeform 830"/>
            <p:cNvSpPr/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16 h 133"/>
                <a:gd name="T2" fmla="*/ 1 w 114"/>
                <a:gd name="T3" fmla="*/ 13 h 133"/>
                <a:gd name="T4" fmla="*/ 1 w 114"/>
                <a:gd name="T5" fmla="*/ 11 h 133"/>
                <a:gd name="T6" fmla="*/ 2 w 114"/>
                <a:gd name="T7" fmla="*/ 8 h 133"/>
                <a:gd name="T8" fmla="*/ 3 w 114"/>
                <a:gd name="T9" fmla="*/ 5 h 133"/>
                <a:gd name="T10" fmla="*/ 5 w 114"/>
                <a:gd name="T11" fmla="*/ 3 h 133"/>
                <a:gd name="T12" fmla="*/ 7 w 114"/>
                <a:gd name="T13" fmla="*/ 1 h 133"/>
                <a:gd name="T14" fmla="*/ 9 w 114"/>
                <a:gd name="T15" fmla="*/ 0 h 133"/>
                <a:gd name="T16" fmla="*/ 11 w 114"/>
                <a:gd name="T17" fmla="*/ 0 h 133"/>
                <a:gd name="T18" fmla="*/ 13 w 114"/>
                <a:gd name="T19" fmla="*/ 0 h 133"/>
                <a:gd name="T20" fmla="*/ 14 w 114"/>
                <a:gd name="T21" fmla="*/ 1 h 133"/>
                <a:gd name="T22" fmla="*/ 15 w 114"/>
                <a:gd name="T23" fmla="*/ 2 h 133"/>
                <a:gd name="T24" fmla="*/ 14 w 114"/>
                <a:gd name="T25" fmla="*/ 4 h 133"/>
                <a:gd name="T26" fmla="*/ 14 w 114"/>
                <a:gd name="T27" fmla="*/ 5 h 133"/>
                <a:gd name="T28" fmla="*/ 12 w 114"/>
                <a:gd name="T29" fmla="*/ 7 h 133"/>
                <a:gd name="T30" fmla="*/ 11 w 114"/>
                <a:gd name="T31" fmla="*/ 8 h 133"/>
                <a:gd name="T32" fmla="*/ 8 w 114"/>
                <a:gd name="T33" fmla="*/ 8 h 133"/>
                <a:gd name="T34" fmla="*/ 7 w 114"/>
                <a:gd name="T35" fmla="*/ 8 h 133"/>
                <a:gd name="T36" fmla="*/ 5 w 114"/>
                <a:gd name="T37" fmla="*/ 9 h 133"/>
                <a:gd name="T38" fmla="*/ 4 w 114"/>
                <a:gd name="T39" fmla="*/ 11 h 133"/>
                <a:gd name="T40" fmla="*/ 3 w 114"/>
                <a:gd name="T41" fmla="*/ 12 h 133"/>
                <a:gd name="T42" fmla="*/ 2 w 114"/>
                <a:gd name="T43" fmla="*/ 14 h 133"/>
                <a:gd name="T44" fmla="*/ 1 w 114"/>
                <a:gd name="T45" fmla="*/ 15 h 133"/>
                <a:gd name="T46" fmla="*/ 1 w 114"/>
                <a:gd name="T47" fmla="*/ 16 h 133"/>
                <a:gd name="T48" fmla="*/ 0 w 114"/>
                <a:gd name="T49" fmla="*/ 16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06" name="Freeform 831"/>
            <p:cNvSpPr/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4 w 70"/>
                <a:gd name="T1" fmla="*/ 21 h 163"/>
                <a:gd name="T2" fmla="*/ 3 w 70"/>
                <a:gd name="T3" fmla="*/ 19 h 163"/>
                <a:gd name="T4" fmla="*/ 2 w 70"/>
                <a:gd name="T5" fmla="*/ 16 h 163"/>
                <a:gd name="T6" fmla="*/ 1 w 70"/>
                <a:gd name="T7" fmla="*/ 13 h 163"/>
                <a:gd name="T8" fmla="*/ 0 w 70"/>
                <a:gd name="T9" fmla="*/ 10 h 163"/>
                <a:gd name="T10" fmla="*/ 0 w 70"/>
                <a:gd name="T11" fmla="*/ 7 h 163"/>
                <a:gd name="T12" fmla="*/ 1 w 70"/>
                <a:gd name="T13" fmla="*/ 5 h 163"/>
                <a:gd name="T14" fmla="*/ 2 w 70"/>
                <a:gd name="T15" fmla="*/ 3 h 163"/>
                <a:gd name="T16" fmla="*/ 4 w 70"/>
                <a:gd name="T17" fmla="*/ 1 h 163"/>
                <a:gd name="T18" fmla="*/ 6 w 70"/>
                <a:gd name="T19" fmla="*/ 0 h 163"/>
                <a:gd name="T20" fmla="*/ 7 w 70"/>
                <a:gd name="T21" fmla="*/ 1 h 163"/>
                <a:gd name="T22" fmla="*/ 8 w 70"/>
                <a:gd name="T23" fmla="*/ 2 h 163"/>
                <a:gd name="T24" fmla="*/ 9 w 70"/>
                <a:gd name="T25" fmla="*/ 3 h 163"/>
                <a:gd name="T26" fmla="*/ 9 w 70"/>
                <a:gd name="T27" fmla="*/ 5 h 163"/>
                <a:gd name="T28" fmla="*/ 9 w 70"/>
                <a:gd name="T29" fmla="*/ 6 h 163"/>
                <a:gd name="T30" fmla="*/ 8 w 70"/>
                <a:gd name="T31" fmla="*/ 8 h 163"/>
                <a:gd name="T32" fmla="*/ 6 w 70"/>
                <a:gd name="T33" fmla="*/ 10 h 163"/>
                <a:gd name="T34" fmla="*/ 5 w 70"/>
                <a:gd name="T35" fmla="*/ 13 h 163"/>
                <a:gd name="T36" fmla="*/ 4 w 70"/>
                <a:gd name="T37" fmla="*/ 16 h 163"/>
                <a:gd name="T38" fmla="*/ 4 w 70"/>
                <a:gd name="T39" fmla="*/ 19 h 163"/>
                <a:gd name="T40" fmla="*/ 4 w 70"/>
                <a:gd name="T41" fmla="*/ 2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07" name="Freeform 832"/>
            <p:cNvSpPr/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1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1 w 361"/>
                <a:gd name="T7" fmla="*/ 0 h 348"/>
                <a:gd name="T8" fmla="*/ 2 w 361"/>
                <a:gd name="T9" fmla="*/ 1 h 348"/>
                <a:gd name="T10" fmla="*/ 5 w 361"/>
                <a:gd name="T11" fmla="*/ 1 h 348"/>
                <a:gd name="T12" fmla="*/ 8 w 361"/>
                <a:gd name="T13" fmla="*/ 2 h 348"/>
                <a:gd name="T14" fmla="*/ 12 w 361"/>
                <a:gd name="T15" fmla="*/ 4 h 348"/>
                <a:gd name="T16" fmla="*/ 16 w 361"/>
                <a:gd name="T17" fmla="*/ 5 h 348"/>
                <a:gd name="T18" fmla="*/ 20 w 361"/>
                <a:gd name="T19" fmla="*/ 7 h 348"/>
                <a:gd name="T20" fmla="*/ 24 w 361"/>
                <a:gd name="T21" fmla="*/ 10 h 348"/>
                <a:gd name="T22" fmla="*/ 28 w 361"/>
                <a:gd name="T23" fmla="*/ 12 h 348"/>
                <a:gd name="T24" fmla="*/ 32 w 361"/>
                <a:gd name="T25" fmla="*/ 15 h 348"/>
                <a:gd name="T26" fmla="*/ 36 w 361"/>
                <a:gd name="T27" fmla="*/ 19 h 348"/>
                <a:gd name="T28" fmla="*/ 39 w 361"/>
                <a:gd name="T29" fmla="*/ 23 h 348"/>
                <a:gd name="T30" fmla="*/ 42 w 361"/>
                <a:gd name="T31" fmla="*/ 27 h 348"/>
                <a:gd name="T32" fmla="*/ 44 w 361"/>
                <a:gd name="T33" fmla="*/ 31 h 348"/>
                <a:gd name="T34" fmla="*/ 45 w 361"/>
                <a:gd name="T35" fmla="*/ 34 h 348"/>
                <a:gd name="T36" fmla="*/ 44 w 361"/>
                <a:gd name="T37" fmla="*/ 36 h 348"/>
                <a:gd name="T38" fmla="*/ 44 w 361"/>
                <a:gd name="T39" fmla="*/ 38 h 348"/>
                <a:gd name="T40" fmla="*/ 43 w 361"/>
                <a:gd name="T41" fmla="*/ 40 h 348"/>
                <a:gd name="T42" fmla="*/ 42 w 361"/>
                <a:gd name="T43" fmla="*/ 42 h 348"/>
                <a:gd name="T44" fmla="*/ 41 w 361"/>
                <a:gd name="T45" fmla="*/ 43 h 348"/>
                <a:gd name="T46" fmla="*/ 40 w 361"/>
                <a:gd name="T47" fmla="*/ 44 h 348"/>
                <a:gd name="T48" fmla="*/ 40 w 361"/>
                <a:gd name="T49" fmla="*/ 44 h 348"/>
                <a:gd name="T50" fmla="*/ 40 w 361"/>
                <a:gd name="T51" fmla="*/ 44 h 348"/>
                <a:gd name="T52" fmla="*/ 40 w 361"/>
                <a:gd name="T53" fmla="*/ 43 h 348"/>
                <a:gd name="T54" fmla="*/ 41 w 361"/>
                <a:gd name="T55" fmla="*/ 42 h 348"/>
                <a:gd name="T56" fmla="*/ 42 w 361"/>
                <a:gd name="T57" fmla="*/ 40 h 348"/>
                <a:gd name="T58" fmla="*/ 42 w 361"/>
                <a:gd name="T59" fmla="*/ 39 h 348"/>
                <a:gd name="T60" fmla="*/ 42 w 361"/>
                <a:gd name="T61" fmla="*/ 36 h 348"/>
                <a:gd name="T62" fmla="*/ 42 w 361"/>
                <a:gd name="T63" fmla="*/ 34 h 348"/>
                <a:gd name="T64" fmla="*/ 42 w 361"/>
                <a:gd name="T65" fmla="*/ 31 h 348"/>
                <a:gd name="T66" fmla="*/ 40 w 361"/>
                <a:gd name="T67" fmla="*/ 28 h 348"/>
                <a:gd name="T68" fmla="*/ 38 w 361"/>
                <a:gd name="T69" fmla="*/ 25 h 348"/>
                <a:gd name="T70" fmla="*/ 35 w 361"/>
                <a:gd name="T71" fmla="*/ 21 h 348"/>
                <a:gd name="T72" fmla="*/ 31 w 361"/>
                <a:gd name="T73" fmla="*/ 17 h 348"/>
                <a:gd name="T74" fmla="*/ 25 w 361"/>
                <a:gd name="T75" fmla="*/ 14 h 348"/>
                <a:gd name="T76" fmla="*/ 19 w 361"/>
                <a:gd name="T77" fmla="*/ 10 h 348"/>
                <a:gd name="T78" fmla="*/ 11 w 361"/>
                <a:gd name="T79" fmla="*/ 5 h 348"/>
                <a:gd name="T80" fmla="*/ 1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08" name="Freeform 833"/>
            <p:cNvSpPr/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4 w 126"/>
                <a:gd name="T1" fmla="*/ 0 h 343"/>
                <a:gd name="T2" fmla="*/ 2 w 126"/>
                <a:gd name="T3" fmla="*/ 3 h 343"/>
                <a:gd name="T4" fmla="*/ 1 w 126"/>
                <a:gd name="T5" fmla="*/ 8 h 343"/>
                <a:gd name="T6" fmla="*/ 0 w 126"/>
                <a:gd name="T7" fmla="*/ 15 h 343"/>
                <a:gd name="T8" fmla="*/ 1 w 126"/>
                <a:gd name="T9" fmla="*/ 21 h 343"/>
                <a:gd name="T10" fmla="*/ 3 w 126"/>
                <a:gd name="T11" fmla="*/ 28 h 343"/>
                <a:gd name="T12" fmla="*/ 6 w 126"/>
                <a:gd name="T13" fmla="*/ 34 h 343"/>
                <a:gd name="T14" fmla="*/ 10 w 126"/>
                <a:gd name="T15" fmla="*/ 39 h 343"/>
                <a:gd name="T16" fmla="*/ 16 w 126"/>
                <a:gd name="T17" fmla="*/ 42 h 343"/>
                <a:gd name="T18" fmla="*/ 16 w 126"/>
                <a:gd name="T19" fmla="*/ 42 h 343"/>
                <a:gd name="T20" fmla="*/ 15 w 126"/>
                <a:gd name="T21" fmla="*/ 41 h 343"/>
                <a:gd name="T22" fmla="*/ 13 w 126"/>
                <a:gd name="T23" fmla="*/ 40 h 343"/>
                <a:gd name="T24" fmla="*/ 11 w 126"/>
                <a:gd name="T25" fmla="*/ 38 h 343"/>
                <a:gd name="T26" fmla="*/ 9 w 126"/>
                <a:gd name="T27" fmla="*/ 36 h 343"/>
                <a:gd name="T28" fmla="*/ 7 w 126"/>
                <a:gd name="T29" fmla="*/ 33 h 343"/>
                <a:gd name="T30" fmla="*/ 6 w 126"/>
                <a:gd name="T31" fmla="*/ 30 h 343"/>
                <a:gd name="T32" fmla="*/ 4 w 126"/>
                <a:gd name="T33" fmla="*/ 27 h 343"/>
                <a:gd name="T34" fmla="*/ 3 w 126"/>
                <a:gd name="T35" fmla="*/ 22 h 343"/>
                <a:gd name="T36" fmla="*/ 2 w 126"/>
                <a:gd name="T37" fmla="*/ 18 h 343"/>
                <a:gd name="T38" fmla="*/ 2 w 126"/>
                <a:gd name="T39" fmla="*/ 13 h 343"/>
                <a:gd name="T40" fmla="*/ 2 w 126"/>
                <a:gd name="T41" fmla="*/ 9 h 343"/>
                <a:gd name="T42" fmla="*/ 3 w 126"/>
                <a:gd name="T43" fmla="*/ 5 h 343"/>
                <a:gd name="T44" fmla="*/ 3 w 126"/>
                <a:gd name="T45" fmla="*/ 2 h 343"/>
                <a:gd name="T46" fmla="*/ 3 w 126"/>
                <a:gd name="T47" fmla="*/ 0 h 343"/>
                <a:gd name="T48" fmla="*/ 4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09" name="Freeform 834"/>
            <p:cNvSpPr/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41 w 332"/>
                <a:gd name="T1" fmla="*/ 20 h 160"/>
                <a:gd name="T2" fmla="*/ 40 w 332"/>
                <a:gd name="T3" fmla="*/ 19 h 160"/>
                <a:gd name="T4" fmla="*/ 39 w 332"/>
                <a:gd name="T5" fmla="*/ 17 h 160"/>
                <a:gd name="T6" fmla="*/ 38 w 332"/>
                <a:gd name="T7" fmla="*/ 15 h 160"/>
                <a:gd name="T8" fmla="*/ 36 w 332"/>
                <a:gd name="T9" fmla="*/ 12 h 160"/>
                <a:gd name="T10" fmla="*/ 34 w 332"/>
                <a:gd name="T11" fmla="*/ 10 h 160"/>
                <a:gd name="T12" fmla="*/ 31 w 332"/>
                <a:gd name="T13" fmla="*/ 8 h 160"/>
                <a:gd name="T14" fmla="*/ 28 w 332"/>
                <a:gd name="T15" fmla="*/ 6 h 160"/>
                <a:gd name="T16" fmla="*/ 25 w 332"/>
                <a:gd name="T17" fmla="*/ 5 h 160"/>
                <a:gd name="T18" fmla="*/ 22 w 332"/>
                <a:gd name="T19" fmla="*/ 3 h 160"/>
                <a:gd name="T20" fmla="*/ 19 w 332"/>
                <a:gd name="T21" fmla="*/ 2 h 160"/>
                <a:gd name="T22" fmla="*/ 16 w 332"/>
                <a:gd name="T23" fmla="*/ 1 h 160"/>
                <a:gd name="T24" fmla="*/ 13 w 332"/>
                <a:gd name="T25" fmla="*/ 0 h 160"/>
                <a:gd name="T26" fmla="*/ 9 w 332"/>
                <a:gd name="T27" fmla="*/ 0 h 160"/>
                <a:gd name="T28" fmla="*/ 6 w 332"/>
                <a:gd name="T29" fmla="*/ 1 h 160"/>
                <a:gd name="T30" fmla="*/ 3 w 332"/>
                <a:gd name="T31" fmla="*/ 2 h 160"/>
                <a:gd name="T32" fmla="*/ 0 w 332"/>
                <a:gd name="T33" fmla="*/ 3 h 160"/>
                <a:gd name="T34" fmla="*/ 0 w 332"/>
                <a:gd name="T35" fmla="*/ 3 h 160"/>
                <a:gd name="T36" fmla="*/ 1 w 332"/>
                <a:gd name="T37" fmla="*/ 3 h 160"/>
                <a:gd name="T38" fmla="*/ 4 w 332"/>
                <a:gd name="T39" fmla="*/ 3 h 160"/>
                <a:gd name="T40" fmla="*/ 6 w 332"/>
                <a:gd name="T41" fmla="*/ 2 h 160"/>
                <a:gd name="T42" fmla="*/ 9 w 332"/>
                <a:gd name="T43" fmla="*/ 2 h 160"/>
                <a:gd name="T44" fmla="*/ 13 w 332"/>
                <a:gd name="T45" fmla="*/ 2 h 160"/>
                <a:gd name="T46" fmla="*/ 16 w 332"/>
                <a:gd name="T47" fmla="*/ 3 h 160"/>
                <a:gd name="T48" fmla="*/ 19 w 332"/>
                <a:gd name="T49" fmla="*/ 3 h 160"/>
                <a:gd name="T50" fmla="*/ 24 w 332"/>
                <a:gd name="T51" fmla="*/ 5 h 160"/>
                <a:gd name="T52" fmla="*/ 28 w 332"/>
                <a:gd name="T53" fmla="*/ 8 h 160"/>
                <a:gd name="T54" fmla="*/ 31 w 332"/>
                <a:gd name="T55" fmla="*/ 11 h 160"/>
                <a:gd name="T56" fmla="*/ 35 w 332"/>
                <a:gd name="T57" fmla="*/ 13 h 160"/>
                <a:gd name="T58" fmla="*/ 37 w 332"/>
                <a:gd name="T59" fmla="*/ 16 h 160"/>
                <a:gd name="T60" fmla="*/ 39 w 332"/>
                <a:gd name="T61" fmla="*/ 18 h 160"/>
                <a:gd name="T62" fmla="*/ 41 w 332"/>
                <a:gd name="T63" fmla="*/ 20 h 160"/>
                <a:gd name="T64" fmla="*/ 41 w 332"/>
                <a:gd name="T65" fmla="*/ 2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10" name="Freeform 835"/>
            <p:cNvSpPr/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41 w 373"/>
                <a:gd name="T1" fmla="*/ 167 h 1340"/>
                <a:gd name="T2" fmla="*/ 30 w 373"/>
                <a:gd name="T3" fmla="*/ 166 h 1340"/>
                <a:gd name="T4" fmla="*/ 20 w 373"/>
                <a:gd name="T5" fmla="*/ 163 h 1340"/>
                <a:gd name="T6" fmla="*/ 12 w 373"/>
                <a:gd name="T7" fmla="*/ 159 h 1340"/>
                <a:gd name="T8" fmla="*/ 6 w 373"/>
                <a:gd name="T9" fmla="*/ 152 h 1340"/>
                <a:gd name="T10" fmla="*/ 5 w 373"/>
                <a:gd name="T11" fmla="*/ 142 h 1340"/>
                <a:gd name="T12" fmla="*/ 8 w 373"/>
                <a:gd name="T13" fmla="*/ 128 h 1340"/>
                <a:gd name="T14" fmla="*/ 17 w 373"/>
                <a:gd name="T15" fmla="*/ 109 h 1340"/>
                <a:gd name="T16" fmla="*/ 31 w 373"/>
                <a:gd name="T17" fmla="*/ 88 h 1340"/>
                <a:gd name="T18" fmla="*/ 39 w 373"/>
                <a:gd name="T19" fmla="*/ 70 h 1340"/>
                <a:gd name="T20" fmla="*/ 44 w 373"/>
                <a:gd name="T21" fmla="*/ 54 h 1340"/>
                <a:gd name="T22" fmla="*/ 46 w 373"/>
                <a:gd name="T23" fmla="*/ 39 h 1340"/>
                <a:gd name="T24" fmla="*/ 44 w 373"/>
                <a:gd name="T25" fmla="*/ 27 h 1340"/>
                <a:gd name="T26" fmla="*/ 40 w 373"/>
                <a:gd name="T27" fmla="*/ 17 h 1340"/>
                <a:gd name="T28" fmla="*/ 34 w 373"/>
                <a:gd name="T29" fmla="*/ 9 h 1340"/>
                <a:gd name="T30" fmla="*/ 27 w 373"/>
                <a:gd name="T31" fmla="*/ 3 h 1340"/>
                <a:gd name="T32" fmla="*/ 20 w 373"/>
                <a:gd name="T33" fmla="*/ 1 h 1340"/>
                <a:gd name="T34" fmla="*/ 14 w 373"/>
                <a:gd name="T35" fmla="*/ 1 h 1340"/>
                <a:gd name="T36" fmla="*/ 10 w 373"/>
                <a:gd name="T37" fmla="*/ 2 h 1340"/>
                <a:gd name="T38" fmla="*/ 7 w 373"/>
                <a:gd name="T39" fmla="*/ 5 h 1340"/>
                <a:gd name="T40" fmla="*/ 4 w 373"/>
                <a:gd name="T41" fmla="*/ 8 h 1340"/>
                <a:gd name="T42" fmla="*/ 2 w 373"/>
                <a:gd name="T43" fmla="*/ 11 h 1340"/>
                <a:gd name="T44" fmla="*/ 0 w 373"/>
                <a:gd name="T45" fmla="*/ 14 h 1340"/>
                <a:gd name="T46" fmla="*/ 0 w 373"/>
                <a:gd name="T47" fmla="*/ 16 h 1340"/>
                <a:gd name="T48" fmla="*/ 0 w 373"/>
                <a:gd name="T49" fmla="*/ 16 h 1340"/>
                <a:gd name="T50" fmla="*/ 1 w 373"/>
                <a:gd name="T51" fmla="*/ 14 h 1340"/>
                <a:gd name="T52" fmla="*/ 2 w 373"/>
                <a:gd name="T53" fmla="*/ 12 h 1340"/>
                <a:gd name="T54" fmla="*/ 5 w 373"/>
                <a:gd name="T55" fmla="*/ 10 h 1340"/>
                <a:gd name="T56" fmla="*/ 8 w 373"/>
                <a:gd name="T57" fmla="*/ 7 h 1340"/>
                <a:gd name="T58" fmla="*/ 12 w 373"/>
                <a:gd name="T59" fmla="*/ 5 h 1340"/>
                <a:gd name="T60" fmla="*/ 16 w 373"/>
                <a:gd name="T61" fmla="*/ 4 h 1340"/>
                <a:gd name="T62" fmla="*/ 21 w 373"/>
                <a:gd name="T63" fmla="*/ 4 h 1340"/>
                <a:gd name="T64" fmla="*/ 26 w 373"/>
                <a:gd name="T65" fmla="*/ 6 h 1340"/>
                <a:gd name="T66" fmla="*/ 31 w 373"/>
                <a:gd name="T67" fmla="*/ 9 h 1340"/>
                <a:gd name="T68" fmla="*/ 36 w 373"/>
                <a:gd name="T69" fmla="*/ 15 h 1340"/>
                <a:gd name="T70" fmla="*/ 40 w 373"/>
                <a:gd name="T71" fmla="*/ 22 h 1340"/>
                <a:gd name="T72" fmla="*/ 43 w 373"/>
                <a:gd name="T73" fmla="*/ 30 h 1340"/>
                <a:gd name="T74" fmla="*/ 45 w 373"/>
                <a:gd name="T75" fmla="*/ 40 h 1340"/>
                <a:gd name="T76" fmla="*/ 44 w 373"/>
                <a:gd name="T77" fmla="*/ 51 h 1340"/>
                <a:gd name="T78" fmla="*/ 40 w 373"/>
                <a:gd name="T79" fmla="*/ 63 h 1340"/>
                <a:gd name="T80" fmla="*/ 33 w 373"/>
                <a:gd name="T81" fmla="*/ 77 h 1340"/>
                <a:gd name="T82" fmla="*/ 25 w 373"/>
                <a:gd name="T83" fmla="*/ 90 h 1340"/>
                <a:gd name="T84" fmla="*/ 18 w 373"/>
                <a:gd name="T85" fmla="*/ 102 h 1340"/>
                <a:gd name="T86" fmla="*/ 11 w 373"/>
                <a:gd name="T87" fmla="*/ 113 h 1340"/>
                <a:gd name="T88" fmla="*/ 6 w 373"/>
                <a:gd name="T89" fmla="*/ 123 h 1340"/>
                <a:gd name="T90" fmla="*/ 2 w 373"/>
                <a:gd name="T91" fmla="*/ 133 h 1340"/>
                <a:gd name="T92" fmla="*/ 0 w 373"/>
                <a:gd name="T93" fmla="*/ 142 h 1340"/>
                <a:gd name="T94" fmla="*/ 2 w 373"/>
                <a:gd name="T95" fmla="*/ 150 h 1340"/>
                <a:gd name="T96" fmla="*/ 7 w 373"/>
                <a:gd name="T97" fmla="*/ 157 h 1340"/>
                <a:gd name="T98" fmla="*/ 13 w 373"/>
                <a:gd name="T99" fmla="*/ 162 h 1340"/>
                <a:gd name="T100" fmla="*/ 19 w 373"/>
                <a:gd name="T101" fmla="*/ 165 h 1340"/>
                <a:gd name="T102" fmla="*/ 26 w 373"/>
                <a:gd name="T103" fmla="*/ 167 h 1340"/>
                <a:gd name="T104" fmla="*/ 33 w 373"/>
                <a:gd name="T105" fmla="*/ 168 h 1340"/>
                <a:gd name="T106" fmla="*/ 39 w 373"/>
                <a:gd name="T107" fmla="*/ 168 h 1340"/>
                <a:gd name="T108" fmla="*/ 43 w 373"/>
                <a:gd name="T109" fmla="*/ 168 h 1340"/>
                <a:gd name="T110" fmla="*/ 46 w 373"/>
                <a:gd name="T111" fmla="*/ 167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11" name="Freeform 836"/>
            <p:cNvSpPr/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3 w 110"/>
                <a:gd name="T1" fmla="*/ 8 h 123"/>
                <a:gd name="T2" fmla="*/ 14 w 110"/>
                <a:gd name="T3" fmla="*/ 7 h 123"/>
                <a:gd name="T4" fmla="*/ 14 w 110"/>
                <a:gd name="T5" fmla="*/ 6 h 123"/>
                <a:gd name="T6" fmla="*/ 14 w 110"/>
                <a:gd name="T7" fmla="*/ 5 h 123"/>
                <a:gd name="T8" fmla="*/ 14 w 110"/>
                <a:gd name="T9" fmla="*/ 4 h 123"/>
                <a:gd name="T10" fmla="*/ 13 w 110"/>
                <a:gd name="T11" fmla="*/ 4 h 123"/>
                <a:gd name="T12" fmla="*/ 12 w 110"/>
                <a:gd name="T13" fmla="*/ 3 h 123"/>
                <a:gd name="T14" fmla="*/ 11 w 110"/>
                <a:gd name="T15" fmla="*/ 3 h 123"/>
                <a:gd name="T16" fmla="*/ 10 w 110"/>
                <a:gd name="T17" fmla="*/ 3 h 123"/>
                <a:gd name="T18" fmla="*/ 10 w 110"/>
                <a:gd name="T19" fmla="*/ 2 h 123"/>
                <a:gd name="T20" fmla="*/ 9 w 110"/>
                <a:gd name="T21" fmla="*/ 1 h 123"/>
                <a:gd name="T22" fmla="*/ 8 w 110"/>
                <a:gd name="T23" fmla="*/ 1 h 123"/>
                <a:gd name="T24" fmla="*/ 7 w 110"/>
                <a:gd name="T25" fmla="*/ 0 h 123"/>
                <a:gd name="T26" fmla="*/ 6 w 110"/>
                <a:gd name="T27" fmla="*/ 1 h 123"/>
                <a:gd name="T28" fmla="*/ 6 w 110"/>
                <a:gd name="T29" fmla="*/ 1 h 123"/>
                <a:gd name="T30" fmla="*/ 5 w 110"/>
                <a:gd name="T31" fmla="*/ 2 h 123"/>
                <a:gd name="T32" fmla="*/ 5 w 110"/>
                <a:gd name="T33" fmla="*/ 3 h 123"/>
                <a:gd name="T34" fmla="*/ 4 w 110"/>
                <a:gd name="T35" fmla="*/ 3 h 123"/>
                <a:gd name="T36" fmla="*/ 3 w 110"/>
                <a:gd name="T37" fmla="*/ 3 h 123"/>
                <a:gd name="T38" fmla="*/ 2 w 110"/>
                <a:gd name="T39" fmla="*/ 3 h 123"/>
                <a:gd name="T40" fmla="*/ 1 w 110"/>
                <a:gd name="T41" fmla="*/ 4 h 123"/>
                <a:gd name="T42" fmla="*/ 1 w 110"/>
                <a:gd name="T43" fmla="*/ 5 h 123"/>
                <a:gd name="T44" fmla="*/ 1 w 110"/>
                <a:gd name="T45" fmla="*/ 6 h 123"/>
                <a:gd name="T46" fmla="*/ 1 w 110"/>
                <a:gd name="T47" fmla="*/ 7 h 123"/>
                <a:gd name="T48" fmla="*/ 2 w 110"/>
                <a:gd name="T49" fmla="*/ 8 h 123"/>
                <a:gd name="T50" fmla="*/ 1 w 110"/>
                <a:gd name="T51" fmla="*/ 9 h 123"/>
                <a:gd name="T52" fmla="*/ 0 w 110"/>
                <a:gd name="T53" fmla="*/ 10 h 123"/>
                <a:gd name="T54" fmla="*/ 0 w 110"/>
                <a:gd name="T55" fmla="*/ 11 h 123"/>
                <a:gd name="T56" fmla="*/ 1 w 110"/>
                <a:gd name="T57" fmla="*/ 12 h 123"/>
                <a:gd name="T58" fmla="*/ 1 w 110"/>
                <a:gd name="T59" fmla="*/ 13 h 123"/>
                <a:gd name="T60" fmla="*/ 2 w 110"/>
                <a:gd name="T61" fmla="*/ 13 h 123"/>
                <a:gd name="T62" fmla="*/ 3 w 110"/>
                <a:gd name="T63" fmla="*/ 13 h 123"/>
                <a:gd name="T64" fmla="*/ 5 w 110"/>
                <a:gd name="T65" fmla="*/ 13 h 123"/>
                <a:gd name="T66" fmla="*/ 5 w 110"/>
                <a:gd name="T67" fmla="*/ 14 h 123"/>
                <a:gd name="T68" fmla="*/ 5 w 110"/>
                <a:gd name="T69" fmla="*/ 15 h 123"/>
                <a:gd name="T70" fmla="*/ 6 w 110"/>
                <a:gd name="T71" fmla="*/ 16 h 123"/>
                <a:gd name="T72" fmla="*/ 7 w 110"/>
                <a:gd name="T73" fmla="*/ 16 h 123"/>
                <a:gd name="T74" fmla="*/ 8 w 110"/>
                <a:gd name="T75" fmla="*/ 16 h 123"/>
                <a:gd name="T76" fmla="*/ 9 w 110"/>
                <a:gd name="T77" fmla="*/ 15 h 123"/>
                <a:gd name="T78" fmla="*/ 10 w 110"/>
                <a:gd name="T79" fmla="*/ 14 h 123"/>
                <a:gd name="T80" fmla="*/ 10 w 110"/>
                <a:gd name="T81" fmla="*/ 13 h 123"/>
                <a:gd name="T82" fmla="*/ 11 w 110"/>
                <a:gd name="T83" fmla="*/ 13 h 123"/>
                <a:gd name="T84" fmla="*/ 12 w 110"/>
                <a:gd name="T85" fmla="*/ 13 h 123"/>
                <a:gd name="T86" fmla="*/ 13 w 110"/>
                <a:gd name="T87" fmla="*/ 13 h 123"/>
                <a:gd name="T88" fmla="*/ 14 w 110"/>
                <a:gd name="T89" fmla="*/ 12 h 123"/>
                <a:gd name="T90" fmla="*/ 14 w 110"/>
                <a:gd name="T91" fmla="*/ 11 h 123"/>
                <a:gd name="T92" fmla="*/ 14 w 110"/>
                <a:gd name="T93" fmla="*/ 10 h 123"/>
                <a:gd name="T94" fmla="*/ 14 w 110"/>
                <a:gd name="T95" fmla="*/ 9 h 123"/>
                <a:gd name="T96" fmla="*/ 13 w 110"/>
                <a:gd name="T97" fmla="*/ 8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12" name="Freeform 837"/>
            <p:cNvSpPr/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2 w 31"/>
                <a:gd name="T1" fmla="*/ 4 h 33"/>
                <a:gd name="T2" fmla="*/ 2 w 31"/>
                <a:gd name="T3" fmla="*/ 4 h 33"/>
                <a:gd name="T4" fmla="*/ 1 w 31"/>
                <a:gd name="T5" fmla="*/ 3 h 33"/>
                <a:gd name="T6" fmla="*/ 1 w 31"/>
                <a:gd name="T7" fmla="*/ 3 h 33"/>
                <a:gd name="T8" fmla="*/ 0 w 31"/>
                <a:gd name="T9" fmla="*/ 2 h 33"/>
                <a:gd name="T10" fmla="*/ 1 w 31"/>
                <a:gd name="T11" fmla="*/ 1 h 33"/>
                <a:gd name="T12" fmla="*/ 1 w 31"/>
                <a:gd name="T13" fmla="*/ 0 h 33"/>
                <a:gd name="T14" fmla="*/ 2 w 31"/>
                <a:gd name="T15" fmla="*/ 0 h 33"/>
                <a:gd name="T16" fmla="*/ 2 w 31"/>
                <a:gd name="T17" fmla="*/ 0 h 33"/>
                <a:gd name="T18" fmla="*/ 3 w 31"/>
                <a:gd name="T19" fmla="*/ 0 h 33"/>
                <a:gd name="T20" fmla="*/ 4 w 31"/>
                <a:gd name="T21" fmla="*/ 0 h 33"/>
                <a:gd name="T22" fmla="*/ 4 w 31"/>
                <a:gd name="T23" fmla="*/ 1 h 33"/>
                <a:gd name="T24" fmla="*/ 4 w 31"/>
                <a:gd name="T25" fmla="*/ 2 h 33"/>
                <a:gd name="T26" fmla="*/ 4 w 31"/>
                <a:gd name="T27" fmla="*/ 3 h 33"/>
                <a:gd name="T28" fmla="*/ 4 w 31"/>
                <a:gd name="T29" fmla="*/ 3 h 33"/>
                <a:gd name="T30" fmla="*/ 3 w 31"/>
                <a:gd name="T31" fmla="*/ 4 h 33"/>
                <a:gd name="T32" fmla="*/ 2 w 31"/>
                <a:gd name="T33" fmla="*/ 4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13" name="Freeform 838"/>
            <p:cNvSpPr/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3 w 111"/>
                <a:gd name="T1" fmla="*/ 8 h 122"/>
                <a:gd name="T2" fmla="*/ 14 w 111"/>
                <a:gd name="T3" fmla="*/ 7 h 122"/>
                <a:gd name="T4" fmla="*/ 14 w 111"/>
                <a:gd name="T5" fmla="*/ 6 h 122"/>
                <a:gd name="T6" fmla="*/ 14 w 111"/>
                <a:gd name="T7" fmla="*/ 5 h 122"/>
                <a:gd name="T8" fmla="*/ 14 w 111"/>
                <a:gd name="T9" fmla="*/ 4 h 122"/>
                <a:gd name="T10" fmla="*/ 13 w 111"/>
                <a:gd name="T11" fmla="*/ 3 h 122"/>
                <a:gd name="T12" fmla="*/ 12 w 111"/>
                <a:gd name="T13" fmla="*/ 3 h 122"/>
                <a:gd name="T14" fmla="*/ 11 w 111"/>
                <a:gd name="T15" fmla="*/ 3 h 122"/>
                <a:gd name="T16" fmla="*/ 10 w 111"/>
                <a:gd name="T17" fmla="*/ 3 h 122"/>
                <a:gd name="T18" fmla="*/ 10 w 111"/>
                <a:gd name="T19" fmla="*/ 2 h 122"/>
                <a:gd name="T20" fmla="*/ 9 w 111"/>
                <a:gd name="T21" fmla="*/ 1 h 122"/>
                <a:gd name="T22" fmla="*/ 8 w 111"/>
                <a:gd name="T23" fmla="*/ 1 h 122"/>
                <a:gd name="T24" fmla="*/ 7 w 111"/>
                <a:gd name="T25" fmla="*/ 0 h 122"/>
                <a:gd name="T26" fmla="*/ 6 w 111"/>
                <a:gd name="T27" fmla="*/ 1 h 122"/>
                <a:gd name="T28" fmla="*/ 6 w 111"/>
                <a:gd name="T29" fmla="*/ 1 h 122"/>
                <a:gd name="T30" fmla="*/ 5 w 111"/>
                <a:gd name="T31" fmla="*/ 2 h 122"/>
                <a:gd name="T32" fmla="*/ 5 w 111"/>
                <a:gd name="T33" fmla="*/ 3 h 122"/>
                <a:gd name="T34" fmla="*/ 4 w 111"/>
                <a:gd name="T35" fmla="*/ 3 h 122"/>
                <a:gd name="T36" fmla="*/ 3 w 111"/>
                <a:gd name="T37" fmla="*/ 3 h 122"/>
                <a:gd name="T38" fmla="*/ 2 w 111"/>
                <a:gd name="T39" fmla="*/ 3 h 122"/>
                <a:gd name="T40" fmla="*/ 1 w 111"/>
                <a:gd name="T41" fmla="*/ 4 h 122"/>
                <a:gd name="T42" fmla="*/ 1 w 111"/>
                <a:gd name="T43" fmla="*/ 5 h 122"/>
                <a:gd name="T44" fmla="*/ 1 w 111"/>
                <a:gd name="T45" fmla="*/ 6 h 122"/>
                <a:gd name="T46" fmla="*/ 1 w 111"/>
                <a:gd name="T47" fmla="*/ 7 h 122"/>
                <a:gd name="T48" fmla="*/ 2 w 111"/>
                <a:gd name="T49" fmla="*/ 8 h 122"/>
                <a:gd name="T50" fmla="*/ 1 w 111"/>
                <a:gd name="T51" fmla="*/ 9 h 122"/>
                <a:gd name="T52" fmla="*/ 1 w 111"/>
                <a:gd name="T53" fmla="*/ 10 h 122"/>
                <a:gd name="T54" fmla="*/ 0 w 111"/>
                <a:gd name="T55" fmla="*/ 11 h 122"/>
                <a:gd name="T56" fmla="*/ 1 w 111"/>
                <a:gd name="T57" fmla="*/ 12 h 122"/>
                <a:gd name="T58" fmla="*/ 1 w 111"/>
                <a:gd name="T59" fmla="*/ 13 h 122"/>
                <a:gd name="T60" fmla="*/ 2 w 111"/>
                <a:gd name="T61" fmla="*/ 13 h 122"/>
                <a:gd name="T62" fmla="*/ 3 w 111"/>
                <a:gd name="T63" fmla="*/ 13 h 122"/>
                <a:gd name="T64" fmla="*/ 5 w 111"/>
                <a:gd name="T65" fmla="*/ 13 h 122"/>
                <a:gd name="T66" fmla="*/ 5 w 111"/>
                <a:gd name="T67" fmla="*/ 14 h 122"/>
                <a:gd name="T68" fmla="*/ 5 w 111"/>
                <a:gd name="T69" fmla="*/ 15 h 122"/>
                <a:gd name="T70" fmla="*/ 6 w 111"/>
                <a:gd name="T71" fmla="*/ 15 h 122"/>
                <a:gd name="T72" fmla="*/ 7 w 111"/>
                <a:gd name="T73" fmla="*/ 16 h 122"/>
                <a:gd name="T74" fmla="*/ 8 w 111"/>
                <a:gd name="T75" fmla="*/ 15 h 122"/>
                <a:gd name="T76" fmla="*/ 9 w 111"/>
                <a:gd name="T77" fmla="*/ 15 h 122"/>
                <a:gd name="T78" fmla="*/ 10 w 111"/>
                <a:gd name="T79" fmla="*/ 14 h 122"/>
                <a:gd name="T80" fmla="*/ 10 w 111"/>
                <a:gd name="T81" fmla="*/ 13 h 122"/>
                <a:gd name="T82" fmla="*/ 11 w 111"/>
                <a:gd name="T83" fmla="*/ 13 h 122"/>
                <a:gd name="T84" fmla="*/ 12 w 111"/>
                <a:gd name="T85" fmla="*/ 13 h 122"/>
                <a:gd name="T86" fmla="*/ 13 w 111"/>
                <a:gd name="T87" fmla="*/ 13 h 122"/>
                <a:gd name="T88" fmla="*/ 14 w 111"/>
                <a:gd name="T89" fmla="*/ 12 h 122"/>
                <a:gd name="T90" fmla="*/ 14 w 111"/>
                <a:gd name="T91" fmla="*/ 11 h 122"/>
                <a:gd name="T92" fmla="*/ 14 w 111"/>
                <a:gd name="T93" fmla="*/ 10 h 122"/>
                <a:gd name="T94" fmla="*/ 14 w 111"/>
                <a:gd name="T95" fmla="*/ 9 h 122"/>
                <a:gd name="T96" fmla="*/ 13 w 111"/>
                <a:gd name="T97" fmla="*/ 8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14" name="Freeform 839"/>
            <p:cNvSpPr/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2 w 32"/>
                <a:gd name="T1" fmla="*/ 4 h 32"/>
                <a:gd name="T2" fmla="*/ 2 w 32"/>
                <a:gd name="T3" fmla="*/ 4 h 32"/>
                <a:gd name="T4" fmla="*/ 1 w 32"/>
                <a:gd name="T5" fmla="*/ 4 h 32"/>
                <a:gd name="T6" fmla="*/ 1 w 32"/>
                <a:gd name="T7" fmla="*/ 3 h 32"/>
                <a:gd name="T8" fmla="*/ 0 w 32"/>
                <a:gd name="T9" fmla="*/ 2 h 32"/>
                <a:gd name="T10" fmla="*/ 1 w 32"/>
                <a:gd name="T11" fmla="*/ 2 h 32"/>
                <a:gd name="T12" fmla="*/ 1 w 32"/>
                <a:gd name="T13" fmla="*/ 1 h 32"/>
                <a:gd name="T14" fmla="*/ 2 w 32"/>
                <a:gd name="T15" fmla="*/ 1 h 32"/>
                <a:gd name="T16" fmla="*/ 2 w 32"/>
                <a:gd name="T17" fmla="*/ 0 h 32"/>
                <a:gd name="T18" fmla="*/ 3 w 32"/>
                <a:gd name="T19" fmla="*/ 1 h 32"/>
                <a:gd name="T20" fmla="*/ 4 w 32"/>
                <a:gd name="T21" fmla="*/ 1 h 32"/>
                <a:gd name="T22" fmla="*/ 4 w 32"/>
                <a:gd name="T23" fmla="*/ 2 h 32"/>
                <a:gd name="T24" fmla="*/ 4 w 32"/>
                <a:gd name="T25" fmla="*/ 2 h 32"/>
                <a:gd name="T26" fmla="*/ 4 w 32"/>
                <a:gd name="T27" fmla="*/ 3 h 32"/>
                <a:gd name="T28" fmla="*/ 4 w 32"/>
                <a:gd name="T29" fmla="*/ 4 h 32"/>
                <a:gd name="T30" fmla="*/ 3 w 32"/>
                <a:gd name="T31" fmla="*/ 4 h 32"/>
                <a:gd name="T32" fmla="*/ 2 w 32"/>
                <a:gd name="T33" fmla="*/ 4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15" name="Freeform 840"/>
            <p:cNvSpPr/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7 w 136"/>
                <a:gd name="T1" fmla="*/ 8 h 149"/>
                <a:gd name="T2" fmla="*/ 17 w 136"/>
                <a:gd name="T3" fmla="*/ 5 h 149"/>
                <a:gd name="T4" fmla="*/ 17 w 136"/>
                <a:gd name="T5" fmla="*/ 4 h 149"/>
                <a:gd name="T6" fmla="*/ 16 w 136"/>
                <a:gd name="T7" fmla="*/ 3 h 149"/>
                <a:gd name="T8" fmla="*/ 14 w 136"/>
                <a:gd name="T9" fmla="*/ 3 h 149"/>
                <a:gd name="T10" fmla="*/ 13 w 136"/>
                <a:gd name="T11" fmla="*/ 3 h 149"/>
                <a:gd name="T12" fmla="*/ 12 w 136"/>
                <a:gd name="T13" fmla="*/ 2 h 149"/>
                <a:gd name="T14" fmla="*/ 10 w 136"/>
                <a:gd name="T15" fmla="*/ 0 h 149"/>
                <a:gd name="T16" fmla="*/ 8 w 136"/>
                <a:gd name="T17" fmla="*/ 0 h 149"/>
                <a:gd name="T18" fmla="*/ 6 w 136"/>
                <a:gd name="T19" fmla="*/ 2 h 149"/>
                <a:gd name="T20" fmla="*/ 5 w 136"/>
                <a:gd name="T21" fmla="*/ 3 h 149"/>
                <a:gd name="T22" fmla="*/ 4 w 136"/>
                <a:gd name="T23" fmla="*/ 3 h 149"/>
                <a:gd name="T24" fmla="*/ 2 w 136"/>
                <a:gd name="T25" fmla="*/ 3 h 149"/>
                <a:gd name="T26" fmla="*/ 1 w 136"/>
                <a:gd name="T27" fmla="*/ 4 h 149"/>
                <a:gd name="T28" fmla="*/ 0 w 136"/>
                <a:gd name="T29" fmla="*/ 5 h 149"/>
                <a:gd name="T30" fmla="*/ 1 w 136"/>
                <a:gd name="T31" fmla="*/ 8 h 149"/>
                <a:gd name="T32" fmla="*/ 1 w 136"/>
                <a:gd name="T33" fmla="*/ 10 h 149"/>
                <a:gd name="T34" fmla="*/ 0 w 136"/>
                <a:gd name="T35" fmla="*/ 12 h 149"/>
                <a:gd name="T36" fmla="*/ 1 w 136"/>
                <a:gd name="T37" fmla="*/ 14 h 149"/>
                <a:gd name="T38" fmla="*/ 2 w 136"/>
                <a:gd name="T39" fmla="*/ 15 h 149"/>
                <a:gd name="T40" fmla="*/ 4 w 136"/>
                <a:gd name="T41" fmla="*/ 15 h 149"/>
                <a:gd name="T42" fmla="*/ 5 w 136"/>
                <a:gd name="T43" fmla="*/ 15 h 149"/>
                <a:gd name="T44" fmla="*/ 6 w 136"/>
                <a:gd name="T45" fmla="*/ 16 h 149"/>
                <a:gd name="T46" fmla="*/ 8 w 136"/>
                <a:gd name="T47" fmla="*/ 18 h 149"/>
                <a:gd name="T48" fmla="*/ 10 w 136"/>
                <a:gd name="T49" fmla="*/ 18 h 149"/>
                <a:gd name="T50" fmla="*/ 12 w 136"/>
                <a:gd name="T51" fmla="*/ 16 h 149"/>
                <a:gd name="T52" fmla="*/ 13 w 136"/>
                <a:gd name="T53" fmla="*/ 15 h 149"/>
                <a:gd name="T54" fmla="*/ 14 w 136"/>
                <a:gd name="T55" fmla="*/ 15 h 149"/>
                <a:gd name="T56" fmla="*/ 15 w 136"/>
                <a:gd name="T57" fmla="*/ 15 h 149"/>
                <a:gd name="T58" fmla="*/ 16 w 136"/>
                <a:gd name="T59" fmla="*/ 14 h 149"/>
                <a:gd name="T60" fmla="*/ 17 w 136"/>
                <a:gd name="T61" fmla="*/ 12 h 149"/>
                <a:gd name="T62" fmla="*/ 17 w 136"/>
                <a:gd name="T63" fmla="*/ 1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16" name="Freeform 841"/>
            <p:cNvSpPr/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3 w 39"/>
                <a:gd name="T1" fmla="*/ 5 h 40"/>
                <a:gd name="T2" fmla="*/ 2 w 39"/>
                <a:gd name="T3" fmla="*/ 5 h 40"/>
                <a:gd name="T4" fmla="*/ 1 w 39"/>
                <a:gd name="T5" fmla="*/ 5 h 40"/>
                <a:gd name="T6" fmla="*/ 1 w 39"/>
                <a:gd name="T7" fmla="*/ 4 h 40"/>
                <a:gd name="T8" fmla="*/ 0 w 39"/>
                <a:gd name="T9" fmla="*/ 3 h 40"/>
                <a:gd name="T10" fmla="*/ 1 w 39"/>
                <a:gd name="T11" fmla="*/ 2 h 40"/>
                <a:gd name="T12" fmla="*/ 1 w 39"/>
                <a:gd name="T13" fmla="*/ 1 h 40"/>
                <a:gd name="T14" fmla="*/ 2 w 39"/>
                <a:gd name="T15" fmla="*/ 1 h 40"/>
                <a:gd name="T16" fmla="*/ 3 w 39"/>
                <a:gd name="T17" fmla="*/ 0 h 40"/>
                <a:gd name="T18" fmla="*/ 4 w 39"/>
                <a:gd name="T19" fmla="*/ 1 h 40"/>
                <a:gd name="T20" fmla="*/ 5 w 39"/>
                <a:gd name="T21" fmla="*/ 1 h 40"/>
                <a:gd name="T22" fmla="*/ 5 w 39"/>
                <a:gd name="T23" fmla="*/ 2 h 40"/>
                <a:gd name="T24" fmla="*/ 5 w 39"/>
                <a:gd name="T25" fmla="*/ 3 h 40"/>
                <a:gd name="T26" fmla="*/ 5 w 39"/>
                <a:gd name="T27" fmla="*/ 4 h 40"/>
                <a:gd name="T28" fmla="*/ 5 w 39"/>
                <a:gd name="T29" fmla="*/ 5 h 40"/>
                <a:gd name="T30" fmla="*/ 4 w 39"/>
                <a:gd name="T31" fmla="*/ 5 h 40"/>
                <a:gd name="T32" fmla="*/ 3 w 39"/>
                <a:gd name="T33" fmla="*/ 5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17" name="Freeform 842"/>
            <p:cNvSpPr/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22 h 181"/>
                <a:gd name="T2" fmla="*/ 3 w 129"/>
                <a:gd name="T3" fmla="*/ 21 h 181"/>
                <a:gd name="T4" fmla="*/ 6 w 129"/>
                <a:gd name="T5" fmla="*/ 19 h 181"/>
                <a:gd name="T6" fmla="*/ 9 w 129"/>
                <a:gd name="T7" fmla="*/ 17 h 181"/>
                <a:gd name="T8" fmla="*/ 12 w 129"/>
                <a:gd name="T9" fmla="*/ 15 h 181"/>
                <a:gd name="T10" fmla="*/ 14 w 129"/>
                <a:gd name="T11" fmla="*/ 12 h 181"/>
                <a:gd name="T12" fmla="*/ 15 w 129"/>
                <a:gd name="T13" fmla="*/ 9 h 181"/>
                <a:gd name="T14" fmla="*/ 16 w 129"/>
                <a:gd name="T15" fmla="*/ 6 h 181"/>
                <a:gd name="T16" fmla="*/ 15 w 129"/>
                <a:gd name="T17" fmla="*/ 3 h 181"/>
                <a:gd name="T18" fmla="*/ 14 w 129"/>
                <a:gd name="T19" fmla="*/ 1 h 181"/>
                <a:gd name="T20" fmla="*/ 12 w 129"/>
                <a:gd name="T21" fmla="*/ 0 h 181"/>
                <a:gd name="T22" fmla="*/ 10 w 129"/>
                <a:gd name="T23" fmla="*/ 0 h 181"/>
                <a:gd name="T24" fmla="*/ 9 w 129"/>
                <a:gd name="T25" fmla="*/ 1 h 181"/>
                <a:gd name="T26" fmla="*/ 7 w 129"/>
                <a:gd name="T27" fmla="*/ 2 h 181"/>
                <a:gd name="T28" fmla="*/ 6 w 129"/>
                <a:gd name="T29" fmla="*/ 4 h 181"/>
                <a:gd name="T30" fmla="*/ 6 w 129"/>
                <a:gd name="T31" fmla="*/ 7 h 181"/>
                <a:gd name="T32" fmla="*/ 6 w 129"/>
                <a:gd name="T33" fmla="*/ 9 h 181"/>
                <a:gd name="T34" fmla="*/ 6 w 129"/>
                <a:gd name="T35" fmla="*/ 11 h 181"/>
                <a:gd name="T36" fmla="*/ 6 w 129"/>
                <a:gd name="T37" fmla="*/ 14 h 181"/>
                <a:gd name="T38" fmla="*/ 5 w 129"/>
                <a:gd name="T39" fmla="*/ 16 h 181"/>
                <a:gd name="T40" fmla="*/ 3 w 129"/>
                <a:gd name="T41" fmla="*/ 18 h 181"/>
                <a:gd name="T42" fmla="*/ 2 w 129"/>
                <a:gd name="T43" fmla="*/ 20 h 181"/>
                <a:gd name="T44" fmla="*/ 1 w 129"/>
                <a:gd name="T45" fmla="*/ 21 h 181"/>
                <a:gd name="T46" fmla="*/ 0 w 129"/>
                <a:gd name="T47" fmla="*/ 22 h 181"/>
                <a:gd name="T48" fmla="*/ 0 w 129"/>
                <a:gd name="T49" fmla="*/ 22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18" name="Freeform 843"/>
            <p:cNvSpPr/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7 w 90"/>
                <a:gd name="T1" fmla="*/ 26 h 206"/>
                <a:gd name="T2" fmla="*/ 9 w 90"/>
                <a:gd name="T3" fmla="*/ 23 h 206"/>
                <a:gd name="T4" fmla="*/ 10 w 90"/>
                <a:gd name="T5" fmla="*/ 20 h 206"/>
                <a:gd name="T6" fmla="*/ 11 w 90"/>
                <a:gd name="T7" fmla="*/ 16 h 206"/>
                <a:gd name="T8" fmla="*/ 12 w 90"/>
                <a:gd name="T9" fmla="*/ 13 h 206"/>
                <a:gd name="T10" fmla="*/ 11 w 90"/>
                <a:gd name="T11" fmla="*/ 9 h 206"/>
                <a:gd name="T12" fmla="*/ 11 w 90"/>
                <a:gd name="T13" fmla="*/ 6 h 206"/>
                <a:gd name="T14" fmla="*/ 9 w 90"/>
                <a:gd name="T15" fmla="*/ 3 h 206"/>
                <a:gd name="T16" fmla="*/ 7 w 90"/>
                <a:gd name="T17" fmla="*/ 1 h 206"/>
                <a:gd name="T18" fmla="*/ 5 w 90"/>
                <a:gd name="T19" fmla="*/ 0 h 206"/>
                <a:gd name="T20" fmla="*/ 3 w 90"/>
                <a:gd name="T21" fmla="*/ 1 h 206"/>
                <a:gd name="T22" fmla="*/ 1 w 90"/>
                <a:gd name="T23" fmla="*/ 2 h 206"/>
                <a:gd name="T24" fmla="*/ 1 w 90"/>
                <a:gd name="T25" fmla="*/ 4 h 206"/>
                <a:gd name="T26" fmla="*/ 0 w 90"/>
                <a:gd name="T27" fmla="*/ 6 h 206"/>
                <a:gd name="T28" fmla="*/ 1 w 90"/>
                <a:gd name="T29" fmla="*/ 8 h 206"/>
                <a:gd name="T30" fmla="*/ 2 w 90"/>
                <a:gd name="T31" fmla="*/ 10 h 206"/>
                <a:gd name="T32" fmla="*/ 4 w 90"/>
                <a:gd name="T33" fmla="*/ 12 h 206"/>
                <a:gd name="T34" fmla="*/ 5 w 90"/>
                <a:gd name="T35" fmla="*/ 14 h 206"/>
                <a:gd name="T36" fmla="*/ 6 w 90"/>
                <a:gd name="T37" fmla="*/ 16 h 206"/>
                <a:gd name="T38" fmla="*/ 7 w 90"/>
                <a:gd name="T39" fmla="*/ 18 h 206"/>
                <a:gd name="T40" fmla="*/ 7 w 90"/>
                <a:gd name="T41" fmla="*/ 20 h 206"/>
                <a:gd name="T42" fmla="*/ 7 w 90"/>
                <a:gd name="T43" fmla="*/ 23 h 206"/>
                <a:gd name="T44" fmla="*/ 7 w 90"/>
                <a:gd name="T45" fmla="*/ 25 h 206"/>
                <a:gd name="T46" fmla="*/ 7 w 90"/>
                <a:gd name="T47" fmla="*/ 26 h 206"/>
                <a:gd name="T48" fmla="*/ 7 w 90"/>
                <a:gd name="T49" fmla="*/ 26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19" name="Freeform 844"/>
            <p:cNvSpPr/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0 h 99"/>
                <a:gd name="T2" fmla="*/ 1 w 201"/>
                <a:gd name="T3" fmla="*/ 11 h 99"/>
                <a:gd name="T4" fmla="*/ 3 w 201"/>
                <a:gd name="T5" fmla="*/ 11 h 99"/>
                <a:gd name="T6" fmla="*/ 4 w 201"/>
                <a:gd name="T7" fmla="*/ 12 h 99"/>
                <a:gd name="T8" fmla="*/ 6 w 201"/>
                <a:gd name="T9" fmla="*/ 12 h 99"/>
                <a:gd name="T10" fmla="*/ 8 w 201"/>
                <a:gd name="T11" fmla="*/ 13 h 99"/>
                <a:gd name="T12" fmla="*/ 10 w 201"/>
                <a:gd name="T13" fmla="*/ 13 h 99"/>
                <a:gd name="T14" fmla="*/ 12 w 201"/>
                <a:gd name="T15" fmla="*/ 13 h 99"/>
                <a:gd name="T16" fmla="*/ 14 w 201"/>
                <a:gd name="T17" fmla="*/ 13 h 99"/>
                <a:gd name="T18" fmla="*/ 15 w 201"/>
                <a:gd name="T19" fmla="*/ 12 h 99"/>
                <a:gd name="T20" fmla="*/ 17 w 201"/>
                <a:gd name="T21" fmla="*/ 12 h 99"/>
                <a:gd name="T22" fmla="*/ 19 w 201"/>
                <a:gd name="T23" fmla="*/ 12 h 99"/>
                <a:gd name="T24" fmla="*/ 20 w 201"/>
                <a:gd name="T25" fmla="*/ 11 h 99"/>
                <a:gd name="T26" fmla="*/ 21 w 201"/>
                <a:gd name="T27" fmla="*/ 10 h 99"/>
                <a:gd name="T28" fmla="*/ 23 w 201"/>
                <a:gd name="T29" fmla="*/ 9 h 99"/>
                <a:gd name="T30" fmla="*/ 23 w 201"/>
                <a:gd name="T31" fmla="*/ 8 h 99"/>
                <a:gd name="T32" fmla="*/ 24 w 201"/>
                <a:gd name="T33" fmla="*/ 6 h 99"/>
                <a:gd name="T34" fmla="*/ 25 w 201"/>
                <a:gd name="T35" fmla="*/ 4 h 99"/>
                <a:gd name="T36" fmla="*/ 24 w 201"/>
                <a:gd name="T37" fmla="*/ 2 h 99"/>
                <a:gd name="T38" fmla="*/ 23 w 201"/>
                <a:gd name="T39" fmla="*/ 1 h 99"/>
                <a:gd name="T40" fmla="*/ 21 w 201"/>
                <a:gd name="T41" fmla="*/ 0 h 99"/>
                <a:gd name="T42" fmla="*/ 19 w 201"/>
                <a:gd name="T43" fmla="*/ 1 h 99"/>
                <a:gd name="T44" fmla="*/ 17 w 201"/>
                <a:gd name="T45" fmla="*/ 2 h 99"/>
                <a:gd name="T46" fmla="*/ 15 w 201"/>
                <a:gd name="T47" fmla="*/ 3 h 99"/>
                <a:gd name="T48" fmla="*/ 13 w 201"/>
                <a:gd name="T49" fmla="*/ 5 h 99"/>
                <a:gd name="T50" fmla="*/ 12 w 201"/>
                <a:gd name="T51" fmla="*/ 7 h 99"/>
                <a:gd name="T52" fmla="*/ 10 w 201"/>
                <a:gd name="T53" fmla="*/ 8 h 99"/>
                <a:gd name="T54" fmla="*/ 8 w 201"/>
                <a:gd name="T55" fmla="*/ 9 h 99"/>
                <a:gd name="T56" fmla="*/ 5 w 201"/>
                <a:gd name="T57" fmla="*/ 10 h 99"/>
                <a:gd name="T58" fmla="*/ 3 w 201"/>
                <a:gd name="T59" fmla="*/ 10 h 99"/>
                <a:gd name="T60" fmla="*/ 1 w 201"/>
                <a:gd name="T61" fmla="*/ 10 h 99"/>
                <a:gd name="T62" fmla="*/ 0 w 201"/>
                <a:gd name="T63" fmla="*/ 10 h 99"/>
                <a:gd name="T64" fmla="*/ 0 w 201"/>
                <a:gd name="T65" fmla="*/ 10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20" name="Freeform 845"/>
            <p:cNvSpPr/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2 w 198"/>
                <a:gd name="T3" fmla="*/ 3 h 100"/>
                <a:gd name="T4" fmla="*/ 5 w 198"/>
                <a:gd name="T5" fmla="*/ 6 h 100"/>
                <a:gd name="T6" fmla="*/ 7 w 198"/>
                <a:gd name="T7" fmla="*/ 9 h 100"/>
                <a:gd name="T8" fmla="*/ 10 w 198"/>
                <a:gd name="T9" fmla="*/ 11 h 100"/>
                <a:gd name="T10" fmla="*/ 14 w 198"/>
                <a:gd name="T11" fmla="*/ 12 h 100"/>
                <a:gd name="T12" fmla="*/ 17 w 198"/>
                <a:gd name="T13" fmla="*/ 13 h 100"/>
                <a:gd name="T14" fmla="*/ 20 w 198"/>
                <a:gd name="T15" fmla="*/ 13 h 100"/>
                <a:gd name="T16" fmla="*/ 23 w 198"/>
                <a:gd name="T17" fmla="*/ 12 h 100"/>
                <a:gd name="T18" fmla="*/ 24 w 198"/>
                <a:gd name="T19" fmla="*/ 10 h 100"/>
                <a:gd name="T20" fmla="*/ 25 w 198"/>
                <a:gd name="T21" fmla="*/ 8 h 100"/>
                <a:gd name="T22" fmla="*/ 25 w 198"/>
                <a:gd name="T23" fmla="*/ 6 h 100"/>
                <a:gd name="T24" fmla="*/ 23 w 198"/>
                <a:gd name="T25" fmla="*/ 5 h 100"/>
                <a:gd name="T26" fmla="*/ 22 w 198"/>
                <a:gd name="T27" fmla="*/ 4 h 100"/>
                <a:gd name="T28" fmla="*/ 19 w 198"/>
                <a:gd name="T29" fmla="*/ 3 h 100"/>
                <a:gd name="T30" fmla="*/ 17 w 198"/>
                <a:gd name="T31" fmla="*/ 3 h 100"/>
                <a:gd name="T32" fmla="*/ 14 w 198"/>
                <a:gd name="T33" fmla="*/ 4 h 100"/>
                <a:gd name="T34" fmla="*/ 12 w 198"/>
                <a:gd name="T35" fmla="*/ 5 h 100"/>
                <a:gd name="T36" fmla="*/ 10 w 198"/>
                <a:gd name="T37" fmla="*/ 5 h 100"/>
                <a:gd name="T38" fmla="*/ 8 w 198"/>
                <a:gd name="T39" fmla="*/ 4 h 100"/>
                <a:gd name="T40" fmla="*/ 6 w 198"/>
                <a:gd name="T41" fmla="*/ 3 h 100"/>
                <a:gd name="T42" fmla="*/ 4 w 198"/>
                <a:gd name="T43" fmla="*/ 2 h 100"/>
                <a:gd name="T44" fmla="*/ 2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21" name="Freeform 846"/>
            <p:cNvSpPr/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4 h 174"/>
                <a:gd name="T4" fmla="*/ 1 w 136"/>
                <a:gd name="T5" fmla="*/ 7 h 174"/>
                <a:gd name="T6" fmla="*/ 2 w 136"/>
                <a:gd name="T7" fmla="*/ 11 h 174"/>
                <a:gd name="T8" fmla="*/ 3 w 136"/>
                <a:gd name="T9" fmla="*/ 15 h 174"/>
                <a:gd name="T10" fmla="*/ 5 w 136"/>
                <a:gd name="T11" fmla="*/ 18 h 174"/>
                <a:gd name="T12" fmla="*/ 7 w 136"/>
                <a:gd name="T13" fmla="*/ 20 h 174"/>
                <a:gd name="T14" fmla="*/ 10 w 136"/>
                <a:gd name="T15" fmla="*/ 22 h 174"/>
                <a:gd name="T16" fmla="*/ 13 w 136"/>
                <a:gd name="T17" fmla="*/ 22 h 174"/>
                <a:gd name="T18" fmla="*/ 15 w 136"/>
                <a:gd name="T19" fmla="*/ 22 h 174"/>
                <a:gd name="T20" fmla="*/ 17 w 136"/>
                <a:gd name="T21" fmla="*/ 21 h 174"/>
                <a:gd name="T22" fmla="*/ 17 w 136"/>
                <a:gd name="T23" fmla="*/ 19 h 174"/>
                <a:gd name="T24" fmla="*/ 17 w 136"/>
                <a:gd name="T25" fmla="*/ 17 h 174"/>
                <a:gd name="T26" fmla="*/ 16 w 136"/>
                <a:gd name="T27" fmla="*/ 15 h 174"/>
                <a:gd name="T28" fmla="*/ 15 w 136"/>
                <a:gd name="T29" fmla="*/ 13 h 174"/>
                <a:gd name="T30" fmla="*/ 12 w 136"/>
                <a:gd name="T31" fmla="*/ 12 h 174"/>
                <a:gd name="T32" fmla="*/ 10 w 136"/>
                <a:gd name="T33" fmla="*/ 11 h 174"/>
                <a:gd name="T34" fmla="*/ 8 w 136"/>
                <a:gd name="T35" fmla="*/ 11 h 174"/>
                <a:gd name="T36" fmla="*/ 6 w 136"/>
                <a:gd name="T37" fmla="*/ 10 h 174"/>
                <a:gd name="T38" fmla="*/ 4 w 136"/>
                <a:gd name="T39" fmla="*/ 8 h 174"/>
                <a:gd name="T40" fmla="*/ 3 w 136"/>
                <a:gd name="T41" fmla="*/ 6 h 174"/>
                <a:gd name="T42" fmla="*/ 2 w 136"/>
                <a:gd name="T43" fmla="*/ 4 h 174"/>
                <a:gd name="T44" fmla="*/ 1 w 136"/>
                <a:gd name="T45" fmla="*/ 2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22" name="Freeform 847"/>
            <p:cNvSpPr/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1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1 h 163"/>
                <a:gd name="T8" fmla="*/ 2 w 469"/>
                <a:gd name="T9" fmla="*/ 2 h 163"/>
                <a:gd name="T10" fmla="*/ 4 w 469"/>
                <a:gd name="T11" fmla="*/ 4 h 163"/>
                <a:gd name="T12" fmla="*/ 6 w 469"/>
                <a:gd name="T13" fmla="*/ 6 h 163"/>
                <a:gd name="T14" fmla="*/ 9 w 469"/>
                <a:gd name="T15" fmla="*/ 8 h 163"/>
                <a:gd name="T16" fmla="*/ 13 w 469"/>
                <a:gd name="T17" fmla="*/ 10 h 163"/>
                <a:gd name="T18" fmla="*/ 17 w 469"/>
                <a:gd name="T19" fmla="*/ 13 h 163"/>
                <a:gd name="T20" fmla="*/ 21 w 469"/>
                <a:gd name="T21" fmla="*/ 15 h 163"/>
                <a:gd name="T22" fmla="*/ 26 w 469"/>
                <a:gd name="T23" fmla="*/ 17 h 163"/>
                <a:gd name="T24" fmla="*/ 31 w 469"/>
                <a:gd name="T25" fmla="*/ 18 h 163"/>
                <a:gd name="T26" fmla="*/ 35 w 469"/>
                <a:gd name="T27" fmla="*/ 19 h 163"/>
                <a:gd name="T28" fmla="*/ 40 w 469"/>
                <a:gd name="T29" fmla="*/ 20 h 163"/>
                <a:gd name="T30" fmla="*/ 45 w 469"/>
                <a:gd name="T31" fmla="*/ 20 h 163"/>
                <a:gd name="T32" fmla="*/ 50 w 469"/>
                <a:gd name="T33" fmla="*/ 19 h 163"/>
                <a:gd name="T34" fmla="*/ 53 w 469"/>
                <a:gd name="T35" fmla="*/ 18 h 163"/>
                <a:gd name="T36" fmla="*/ 55 w 469"/>
                <a:gd name="T37" fmla="*/ 16 h 163"/>
                <a:gd name="T38" fmla="*/ 56 w 469"/>
                <a:gd name="T39" fmla="*/ 15 h 163"/>
                <a:gd name="T40" fmla="*/ 57 w 469"/>
                <a:gd name="T41" fmla="*/ 13 h 163"/>
                <a:gd name="T42" fmla="*/ 58 w 469"/>
                <a:gd name="T43" fmla="*/ 11 h 163"/>
                <a:gd name="T44" fmla="*/ 58 w 469"/>
                <a:gd name="T45" fmla="*/ 10 h 163"/>
                <a:gd name="T46" fmla="*/ 58 w 469"/>
                <a:gd name="T47" fmla="*/ 9 h 163"/>
                <a:gd name="T48" fmla="*/ 58 w 469"/>
                <a:gd name="T49" fmla="*/ 8 h 163"/>
                <a:gd name="T50" fmla="*/ 58 w 469"/>
                <a:gd name="T51" fmla="*/ 8 h 163"/>
                <a:gd name="T52" fmla="*/ 58 w 469"/>
                <a:gd name="T53" fmla="*/ 9 h 163"/>
                <a:gd name="T54" fmla="*/ 57 w 469"/>
                <a:gd name="T55" fmla="*/ 10 h 163"/>
                <a:gd name="T56" fmla="*/ 56 w 469"/>
                <a:gd name="T57" fmla="*/ 12 h 163"/>
                <a:gd name="T58" fmla="*/ 55 w 469"/>
                <a:gd name="T59" fmla="*/ 13 h 163"/>
                <a:gd name="T60" fmla="*/ 54 w 469"/>
                <a:gd name="T61" fmla="*/ 15 h 163"/>
                <a:gd name="T62" fmla="*/ 51 w 469"/>
                <a:gd name="T63" fmla="*/ 16 h 163"/>
                <a:gd name="T64" fmla="*/ 49 w 469"/>
                <a:gd name="T65" fmla="*/ 17 h 163"/>
                <a:gd name="T66" fmla="*/ 45 w 469"/>
                <a:gd name="T67" fmla="*/ 18 h 163"/>
                <a:gd name="T68" fmla="*/ 41 w 469"/>
                <a:gd name="T69" fmla="*/ 18 h 163"/>
                <a:gd name="T70" fmla="*/ 37 w 469"/>
                <a:gd name="T71" fmla="*/ 17 h 163"/>
                <a:gd name="T72" fmla="*/ 31 w 469"/>
                <a:gd name="T73" fmla="*/ 16 h 163"/>
                <a:gd name="T74" fmla="*/ 25 w 469"/>
                <a:gd name="T75" fmla="*/ 14 h 163"/>
                <a:gd name="T76" fmla="*/ 18 w 469"/>
                <a:gd name="T77" fmla="*/ 10 h 163"/>
                <a:gd name="T78" fmla="*/ 10 w 469"/>
                <a:gd name="T79" fmla="*/ 6 h 163"/>
                <a:gd name="T80" fmla="*/ 1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23" name="Freeform 848"/>
            <p:cNvSpPr/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1 w 142"/>
                <a:gd name="T1" fmla="*/ 17 h 145"/>
                <a:gd name="T2" fmla="*/ 9 w 142"/>
                <a:gd name="T3" fmla="*/ 19 h 145"/>
                <a:gd name="T4" fmla="*/ 6 w 142"/>
                <a:gd name="T5" fmla="*/ 18 h 145"/>
                <a:gd name="T6" fmla="*/ 5 w 142"/>
                <a:gd name="T7" fmla="*/ 16 h 145"/>
                <a:gd name="T8" fmla="*/ 4 w 142"/>
                <a:gd name="T9" fmla="*/ 15 h 145"/>
                <a:gd name="T10" fmla="*/ 3 w 142"/>
                <a:gd name="T11" fmla="*/ 15 h 145"/>
                <a:gd name="T12" fmla="*/ 2 w 142"/>
                <a:gd name="T13" fmla="*/ 14 h 145"/>
                <a:gd name="T14" fmla="*/ 1 w 142"/>
                <a:gd name="T15" fmla="*/ 13 h 145"/>
                <a:gd name="T16" fmla="*/ 0 w 142"/>
                <a:gd name="T17" fmla="*/ 11 h 145"/>
                <a:gd name="T18" fmla="*/ 2 w 142"/>
                <a:gd name="T19" fmla="*/ 9 h 145"/>
                <a:gd name="T20" fmla="*/ 2 w 142"/>
                <a:gd name="T21" fmla="*/ 7 h 145"/>
                <a:gd name="T22" fmla="*/ 2 w 142"/>
                <a:gd name="T23" fmla="*/ 4 h 145"/>
                <a:gd name="T24" fmla="*/ 3 w 142"/>
                <a:gd name="T25" fmla="*/ 3 h 145"/>
                <a:gd name="T26" fmla="*/ 4 w 142"/>
                <a:gd name="T27" fmla="*/ 2 h 145"/>
                <a:gd name="T28" fmla="*/ 5 w 142"/>
                <a:gd name="T29" fmla="*/ 2 h 145"/>
                <a:gd name="T30" fmla="*/ 7 w 142"/>
                <a:gd name="T31" fmla="*/ 3 h 145"/>
                <a:gd name="T32" fmla="*/ 8 w 142"/>
                <a:gd name="T33" fmla="*/ 2 h 145"/>
                <a:gd name="T34" fmla="*/ 10 w 142"/>
                <a:gd name="T35" fmla="*/ 0 h 145"/>
                <a:gd name="T36" fmla="*/ 12 w 142"/>
                <a:gd name="T37" fmla="*/ 1 h 145"/>
                <a:gd name="T38" fmla="*/ 14 w 142"/>
                <a:gd name="T39" fmla="*/ 3 h 145"/>
                <a:gd name="T40" fmla="*/ 14 w 142"/>
                <a:gd name="T41" fmla="*/ 4 h 145"/>
                <a:gd name="T42" fmla="*/ 16 w 142"/>
                <a:gd name="T43" fmla="*/ 4 h 145"/>
                <a:gd name="T44" fmla="*/ 17 w 142"/>
                <a:gd name="T45" fmla="*/ 5 h 145"/>
                <a:gd name="T46" fmla="*/ 18 w 142"/>
                <a:gd name="T47" fmla="*/ 6 h 145"/>
                <a:gd name="T48" fmla="*/ 18 w 142"/>
                <a:gd name="T49" fmla="*/ 8 h 145"/>
                <a:gd name="T50" fmla="*/ 17 w 142"/>
                <a:gd name="T51" fmla="*/ 10 h 145"/>
                <a:gd name="T52" fmla="*/ 17 w 142"/>
                <a:gd name="T53" fmla="*/ 12 h 145"/>
                <a:gd name="T54" fmla="*/ 17 w 142"/>
                <a:gd name="T55" fmla="*/ 14 h 145"/>
                <a:gd name="T56" fmla="*/ 16 w 142"/>
                <a:gd name="T57" fmla="*/ 16 h 145"/>
                <a:gd name="T58" fmla="*/ 15 w 142"/>
                <a:gd name="T59" fmla="*/ 17 h 145"/>
                <a:gd name="T60" fmla="*/ 13 w 142"/>
                <a:gd name="T61" fmla="*/ 17 h 145"/>
                <a:gd name="T62" fmla="*/ 12 w 142"/>
                <a:gd name="T63" fmla="*/ 16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24" name="Freeform 849"/>
            <p:cNvSpPr/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6 w 40"/>
                <a:gd name="T1" fmla="*/ 2 h 39"/>
                <a:gd name="T2" fmla="*/ 5 w 40"/>
                <a:gd name="T3" fmla="*/ 1 h 39"/>
                <a:gd name="T4" fmla="*/ 4 w 40"/>
                <a:gd name="T5" fmla="*/ 1 h 39"/>
                <a:gd name="T6" fmla="*/ 3 w 40"/>
                <a:gd name="T7" fmla="*/ 0 h 39"/>
                <a:gd name="T8" fmla="*/ 2 w 40"/>
                <a:gd name="T9" fmla="*/ 1 h 39"/>
                <a:gd name="T10" fmla="*/ 1 w 40"/>
                <a:gd name="T11" fmla="*/ 1 h 39"/>
                <a:gd name="T12" fmla="*/ 1 w 40"/>
                <a:gd name="T13" fmla="*/ 2 h 39"/>
                <a:gd name="T14" fmla="*/ 0 w 40"/>
                <a:gd name="T15" fmla="*/ 3 h 39"/>
                <a:gd name="T16" fmla="*/ 1 w 40"/>
                <a:gd name="T17" fmla="*/ 4 h 39"/>
                <a:gd name="T18" fmla="*/ 1 w 40"/>
                <a:gd name="T19" fmla="*/ 4 h 39"/>
                <a:gd name="T20" fmla="*/ 2 w 40"/>
                <a:gd name="T21" fmla="*/ 5 h 39"/>
                <a:gd name="T22" fmla="*/ 3 w 40"/>
                <a:gd name="T23" fmla="*/ 5 h 39"/>
                <a:gd name="T24" fmla="*/ 4 w 40"/>
                <a:gd name="T25" fmla="*/ 5 h 39"/>
                <a:gd name="T26" fmla="*/ 5 w 40"/>
                <a:gd name="T27" fmla="*/ 5 h 39"/>
                <a:gd name="T28" fmla="*/ 6 w 40"/>
                <a:gd name="T29" fmla="*/ 4 h 39"/>
                <a:gd name="T30" fmla="*/ 6 w 40"/>
                <a:gd name="T31" fmla="*/ 3 h 39"/>
                <a:gd name="T32" fmla="*/ 6 w 40"/>
                <a:gd name="T33" fmla="*/ 2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25" name="Freeform 850"/>
            <p:cNvSpPr/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4 w 52"/>
                <a:gd name="T1" fmla="*/ 7 h 50"/>
                <a:gd name="T2" fmla="*/ 5 w 52"/>
                <a:gd name="T3" fmla="*/ 7 h 50"/>
                <a:gd name="T4" fmla="*/ 6 w 52"/>
                <a:gd name="T5" fmla="*/ 6 h 50"/>
                <a:gd name="T6" fmla="*/ 7 w 52"/>
                <a:gd name="T7" fmla="*/ 5 h 50"/>
                <a:gd name="T8" fmla="*/ 7 w 52"/>
                <a:gd name="T9" fmla="*/ 4 h 50"/>
                <a:gd name="T10" fmla="*/ 7 w 52"/>
                <a:gd name="T11" fmla="*/ 2 h 50"/>
                <a:gd name="T12" fmla="*/ 6 w 52"/>
                <a:gd name="T13" fmla="*/ 1 h 50"/>
                <a:gd name="T14" fmla="*/ 5 w 52"/>
                <a:gd name="T15" fmla="*/ 1 h 50"/>
                <a:gd name="T16" fmla="*/ 4 w 52"/>
                <a:gd name="T17" fmla="*/ 0 h 50"/>
                <a:gd name="T18" fmla="*/ 2 w 52"/>
                <a:gd name="T19" fmla="*/ 1 h 50"/>
                <a:gd name="T20" fmla="*/ 1 w 52"/>
                <a:gd name="T21" fmla="*/ 1 h 50"/>
                <a:gd name="T22" fmla="*/ 1 w 52"/>
                <a:gd name="T23" fmla="*/ 2 h 50"/>
                <a:gd name="T24" fmla="*/ 0 w 52"/>
                <a:gd name="T25" fmla="*/ 4 h 50"/>
                <a:gd name="T26" fmla="*/ 1 w 52"/>
                <a:gd name="T27" fmla="*/ 5 h 50"/>
                <a:gd name="T28" fmla="*/ 1 w 52"/>
                <a:gd name="T29" fmla="*/ 6 h 50"/>
                <a:gd name="T30" fmla="*/ 2 w 52"/>
                <a:gd name="T31" fmla="*/ 7 h 50"/>
                <a:gd name="T32" fmla="*/ 4 w 52"/>
                <a:gd name="T33" fmla="*/ 7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26" name="Freeform 851"/>
            <p:cNvSpPr/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8 w 113"/>
                <a:gd name="T1" fmla="*/ 20 h 156"/>
                <a:gd name="T2" fmla="*/ 5 w 113"/>
                <a:gd name="T3" fmla="*/ 20 h 156"/>
                <a:gd name="T4" fmla="*/ 4 w 113"/>
                <a:gd name="T5" fmla="*/ 19 h 156"/>
                <a:gd name="T6" fmla="*/ 3 w 113"/>
                <a:gd name="T7" fmla="*/ 17 h 156"/>
                <a:gd name="T8" fmla="*/ 2 w 113"/>
                <a:gd name="T9" fmla="*/ 14 h 156"/>
                <a:gd name="T10" fmla="*/ 0 w 113"/>
                <a:gd name="T11" fmla="*/ 10 h 156"/>
                <a:gd name="T12" fmla="*/ 0 w 113"/>
                <a:gd name="T13" fmla="*/ 7 h 156"/>
                <a:gd name="T14" fmla="*/ 0 w 113"/>
                <a:gd name="T15" fmla="*/ 3 h 156"/>
                <a:gd name="T16" fmla="*/ 2 w 113"/>
                <a:gd name="T17" fmla="*/ 1 h 156"/>
                <a:gd name="T18" fmla="*/ 6 w 113"/>
                <a:gd name="T19" fmla="*/ 0 h 156"/>
                <a:gd name="T20" fmla="*/ 11 w 113"/>
                <a:gd name="T21" fmla="*/ 1 h 156"/>
                <a:gd name="T22" fmla="*/ 13 w 113"/>
                <a:gd name="T23" fmla="*/ 3 h 156"/>
                <a:gd name="T24" fmla="*/ 14 w 113"/>
                <a:gd name="T25" fmla="*/ 7 h 156"/>
                <a:gd name="T26" fmla="*/ 13 w 113"/>
                <a:gd name="T27" fmla="*/ 10 h 156"/>
                <a:gd name="T28" fmla="*/ 12 w 113"/>
                <a:gd name="T29" fmla="*/ 14 h 156"/>
                <a:gd name="T30" fmla="*/ 10 w 113"/>
                <a:gd name="T31" fmla="*/ 17 h 156"/>
                <a:gd name="T32" fmla="*/ 9 w 113"/>
                <a:gd name="T33" fmla="*/ 19 h 156"/>
                <a:gd name="T34" fmla="*/ 8 w 113"/>
                <a:gd name="T35" fmla="*/ 2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27" name="Freeform 852"/>
            <p:cNvSpPr/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8 w 113"/>
                <a:gd name="T1" fmla="*/ 20 h 156"/>
                <a:gd name="T2" fmla="*/ 5 w 113"/>
                <a:gd name="T3" fmla="*/ 20 h 156"/>
                <a:gd name="T4" fmla="*/ 4 w 113"/>
                <a:gd name="T5" fmla="*/ 19 h 156"/>
                <a:gd name="T6" fmla="*/ 3 w 113"/>
                <a:gd name="T7" fmla="*/ 17 h 156"/>
                <a:gd name="T8" fmla="*/ 2 w 113"/>
                <a:gd name="T9" fmla="*/ 14 h 156"/>
                <a:gd name="T10" fmla="*/ 0 w 113"/>
                <a:gd name="T11" fmla="*/ 10 h 156"/>
                <a:gd name="T12" fmla="*/ 0 w 113"/>
                <a:gd name="T13" fmla="*/ 7 h 156"/>
                <a:gd name="T14" fmla="*/ 0 w 113"/>
                <a:gd name="T15" fmla="*/ 3 h 156"/>
                <a:gd name="T16" fmla="*/ 2 w 113"/>
                <a:gd name="T17" fmla="*/ 1 h 156"/>
                <a:gd name="T18" fmla="*/ 6 w 113"/>
                <a:gd name="T19" fmla="*/ 0 h 156"/>
                <a:gd name="T20" fmla="*/ 11 w 113"/>
                <a:gd name="T21" fmla="*/ 1 h 156"/>
                <a:gd name="T22" fmla="*/ 13 w 113"/>
                <a:gd name="T23" fmla="*/ 3 h 156"/>
                <a:gd name="T24" fmla="*/ 14 w 113"/>
                <a:gd name="T25" fmla="*/ 7 h 156"/>
                <a:gd name="T26" fmla="*/ 13 w 113"/>
                <a:gd name="T27" fmla="*/ 10 h 156"/>
                <a:gd name="T28" fmla="*/ 12 w 113"/>
                <a:gd name="T29" fmla="*/ 14 h 156"/>
                <a:gd name="T30" fmla="*/ 10 w 113"/>
                <a:gd name="T31" fmla="*/ 17 h 156"/>
                <a:gd name="T32" fmla="*/ 9 w 113"/>
                <a:gd name="T33" fmla="*/ 19 h 156"/>
                <a:gd name="T34" fmla="*/ 8 w 113"/>
                <a:gd name="T35" fmla="*/ 2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28" name="Freeform 853"/>
            <p:cNvSpPr/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2 w 152"/>
                <a:gd name="T1" fmla="*/ 15 h 123"/>
                <a:gd name="T2" fmla="*/ 0 w 152"/>
                <a:gd name="T3" fmla="*/ 12 h 123"/>
                <a:gd name="T4" fmla="*/ 1 w 152"/>
                <a:gd name="T5" fmla="*/ 11 h 123"/>
                <a:gd name="T6" fmla="*/ 2 w 152"/>
                <a:gd name="T7" fmla="*/ 9 h 123"/>
                <a:gd name="T8" fmla="*/ 4 w 152"/>
                <a:gd name="T9" fmla="*/ 6 h 123"/>
                <a:gd name="T10" fmla="*/ 6 w 152"/>
                <a:gd name="T11" fmla="*/ 3 h 123"/>
                <a:gd name="T12" fmla="*/ 9 w 152"/>
                <a:gd name="T13" fmla="*/ 1 h 123"/>
                <a:gd name="T14" fmla="*/ 12 w 152"/>
                <a:gd name="T15" fmla="*/ 0 h 123"/>
                <a:gd name="T16" fmla="*/ 15 w 152"/>
                <a:gd name="T17" fmla="*/ 0 h 123"/>
                <a:gd name="T18" fmla="*/ 18 w 152"/>
                <a:gd name="T19" fmla="*/ 4 h 123"/>
                <a:gd name="T20" fmla="*/ 19 w 152"/>
                <a:gd name="T21" fmla="*/ 6 h 123"/>
                <a:gd name="T22" fmla="*/ 19 w 152"/>
                <a:gd name="T23" fmla="*/ 8 h 123"/>
                <a:gd name="T24" fmla="*/ 19 w 152"/>
                <a:gd name="T25" fmla="*/ 9 h 123"/>
                <a:gd name="T26" fmla="*/ 19 w 152"/>
                <a:gd name="T27" fmla="*/ 11 h 123"/>
                <a:gd name="T28" fmla="*/ 18 w 152"/>
                <a:gd name="T29" fmla="*/ 12 h 123"/>
                <a:gd name="T30" fmla="*/ 16 w 152"/>
                <a:gd name="T31" fmla="*/ 13 h 123"/>
                <a:gd name="T32" fmla="*/ 15 w 152"/>
                <a:gd name="T33" fmla="*/ 14 h 123"/>
                <a:gd name="T34" fmla="*/ 13 w 152"/>
                <a:gd name="T35" fmla="*/ 14 h 123"/>
                <a:gd name="T36" fmla="*/ 11 w 152"/>
                <a:gd name="T37" fmla="*/ 15 h 123"/>
                <a:gd name="T38" fmla="*/ 9 w 152"/>
                <a:gd name="T39" fmla="*/ 15 h 123"/>
                <a:gd name="T40" fmla="*/ 7 w 152"/>
                <a:gd name="T41" fmla="*/ 15 h 123"/>
                <a:gd name="T42" fmla="*/ 6 w 152"/>
                <a:gd name="T43" fmla="*/ 15 h 123"/>
                <a:gd name="T44" fmla="*/ 4 w 152"/>
                <a:gd name="T45" fmla="*/ 15 h 123"/>
                <a:gd name="T46" fmla="*/ 3 w 152"/>
                <a:gd name="T47" fmla="*/ 15 h 123"/>
                <a:gd name="T48" fmla="*/ 2 w 152"/>
                <a:gd name="T49" fmla="*/ 15 h 123"/>
                <a:gd name="T50" fmla="*/ 2 w 152"/>
                <a:gd name="T51" fmla="*/ 15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29" name="Freeform 854"/>
            <p:cNvSpPr/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3 h 122"/>
                <a:gd name="T2" fmla="*/ 1 w 153"/>
                <a:gd name="T3" fmla="*/ 1 h 122"/>
                <a:gd name="T4" fmla="*/ 1 w 153"/>
                <a:gd name="T5" fmla="*/ 1 h 122"/>
                <a:gd name="T6" fmla="*/ 2 w 153"/>
                <a:gd name="T7" fmla="*/ 1 h 122"/>
                <a:gd name="T8" fmla="*/ 3 w 153"/>
                <a:gd name="T9" fmla="*/ 0 h 122"/>
                <a:gd name="T10" fmla="*/ 5 w 153"/>
                <a:gd name="T11" fmla="*/ 0 h 122"/>
                <a:gd name="T12" fmla="*/ 6 w 153"/>
                <a:gd name="T13" fmla="*/ 1 h 122"/>
                <a:gd name="T14" fmla="*/ 8 w 153"/>
                <a:gd name="T15" fmla="*/ 1 h 122"/>
                <a:gd name="T16" fmla="*/ 10 w 153"/>
                <a:gd name="T17" fmla="*/ 1 h 122"/>
                <a:gd name="T18" fmla="*/ 12 w 153"/>
                <a:gd name="T19" fmla="*/ 1 h 122"/>
                <a:gd name="T20" fmla="*/ 14 w 153"/>
                <a:gd name="T21" fmla="*/ 2 h 122"/>
                <a:gd name="T22" fmla="*/ 15 w 153"/>
                <a:gd name="T23" fmla="*/ 2 h 122"/>
                <a:gd name="T24" fmla="*/ 17 w 153"/>
                <a:gd name="T25" fmla="*/ 3 h 122"/>
                <a:gd name="T26" fmla="*/ 18 w 153"/>
                <a:gd name="T27" fmla="*/ 4 h 122"/>
                <a:gd name="T28" fmla="*/ 19 w 153"/>
                <a:gd name="T29" fmla="*/ 6 h 122"/>
                <a:gd name="T30" fmla="*/ 19 w 153"/>
                <a:gd name="T31" fmla="*/ 7 h 122"/>
                <a:gd name="T32" fmla="*/ 18 w 153"/>
                <a:gd name="T33" fmla="*/ 9 h 122"/>
                <a:gd name="T34" fmla="*/ 17 w 153"/>
                <a:gd name="T35" fmla="*/ 12 h 122"/>
                <a:gd name="T36" fmla="*/ 14 w 153"/>
                <a:gd name="T37" fmla="*/ 15 h 122"/>
                <a:gd name="T38" fmla="*/ 11 w 153"/>
                <a:gd name="T39" fmla="*/ 16 h 122"/>
                <a:gd name="T40" fmla="*/ 8 w 153"/>
                <a:gd name="T41" fmla="*/ 15 h 122"/>
                <a:gd name="T42" fmla="*/ 6 w 153"/>
                <a:gd name="T43" fmla="*/ 12 h 122"/>
                <a:gd name="T44" fmla="*/ 3 w 153"/>
                <a:gd name="T45" fmla="*/ 9 h 122"/>
                <a:gd name="T46" fmla="*/ 1 w 153"/>
                <a:gd name="T47" fmla="*/ 6 h 122"/>
                <a:gd name="T48" fmla="*/ 0 w 153"/>
                <a:gd name="T49" fmla="*/ 4 h 122"/>
                <a:gd name="T50" fmla="*/ 0 w 153"/>
                <a:gd name="T51" fmla="*/ 3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30" name="Freeform 855"/>
            <p:cNvSpPr/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5 w 112"/>
                <a:gd name="T1" fmla="*/ 0 h 156"/>
                <a:gd name="T2" fmla="*/ 8 w 112"/>
                <a:gd name="T3" fmla="*/ 0 h 156"/>
                <a:gd name="T4" fmla="*/ 9 w 112"/>
                <a:gd name="T5" fmla="*/ 1 h 156"/>
                <a:gd name="T6" fmla="*/ 10 w 112"/>
                <a:gd name="T7" fmla="*/ 3 h 156"/>
                <a:gd name="T8" fmla="*/ 11 w 112"/>
                <a:gd name="T9" fmla="*/ 7 h 156"/>
                <a:gd name="T10" fmla="*/ 13 w 112"/>
                <a:gd name="T11" fmla="*/ 10 h 156"/>
                <a:gd name="T12" fmla="*/ 13 w 112"/>
                <a:gd name="T13" fmla="*/ 14 h 156"/>
                <a:gd name="T14" fmla="*/ 13 w 112"/>
                <a:gd name="T15" fmla="*/ 17 h 156"/>
                <a:gd name="T16" fmla="*/ 11 w 112"/>
                <a:gd name="T17" fmla="*/ 19 h 156"/>
                <a:gd name="T18" fmla="*/ 7 w 112"/>
                <a:gd name="T19" fmla="*/ 20 h 156"/>
                <a:gd name="T20" fmla="*/ 2 w 112"/>
                <a:gd name="T21" fmla="*/ 19 h 156"/>
                <a:gd name="T22" fmla="*/ 0 w 112"/>
                <a:gd name="T23" fmla="*/ 17 h 156"/>
                <a:gd name="T24" fmla="*/ 0 w 112"/>
                <a:gd name="T25" fmla="*/ 14 h 156"/>
                <a:gd name="T26" fmla="*/ 0 w 112"/>
                <a:gd name="T27" fmla="*/ 10 h 156"/>
                <a:gd name="T28" fmla="*/ 1 w 112"/>
                <a:gd name="T29" fmla="*/ 7 h 156"/>
                <a:gd name="T30" fmla="*/ 3 w 112"/>
                <a:gd name="T31" fmla="*/ 3 h 156"/>
                <a:gd name="T32" fmla="*/ 4 w 112"/>
                <a:gd name="T33" fmla="*/ 1 h 156"/>
                <a:gd name="T34" fmla="*/ 5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31" name="Freeform 856"/>
            <p:cNvSpPr/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17 w 151"/>
                <a:gd name="T1" fmla="*/ 1 h 123"/>
                <a:gd name="T2" fmla="*/ 18 w 151"/>
                <a:gd name="T3" fmla="*/ 3 h 123"/>
                <a:gd name="T4" fmla="*/ 18 w 151"/>
                <a:gd name="T5" fmla="*/ 4 h 123"/>
                <a:gd name="T6" fmla="*/ 17 w 151"/>
                <a:gd name="T7" fmla="*/ 6 h 123"/>
                <a:gd name="T8" fmla="*/ 15 w 151"/>
                <a:gd name="T9" fmla="*/ 9 h 123"/>
                <a:gd name="T10" fmla="*/ 12 w 151"/>
                <a:gd name="T11" fmla="*/ 12 h 123"/>
                <a:gd name="T12" fmla="*/ 10 w 151"/>
                <a:gd name="T13" fmla="*/ 15 h 123"/>
                <a:gd name="T14" fmla="*/ 7 w 151"/>
                <a:gd name="T15" fmla="*/ 16 h 123"/>
                <a:gd name="T16" fmla="*/ 4 w 151"/>
                <a:gd name="T17" fmla="*/ 15 h 123"/>
                <a:gd name="T18" fmla="*/ 1 w 151"/>
                <a:gd name="T19" fmla="*/ 12 h 123"/>
                <a:gd name="T20" fmla="*/ 0 w 151"/>
                <a:gd name="T21" fmla="*/ 9 h 123"/>
                <a:gd name="T22" fmla="*/ 0 w 151"/>
                <a:gd name="T23" fmla="*/ 8 h 123"/>
                <a:gd name="T24" fmla="*/ 0 w 151"/>
                <a:gd name="T25" fmla="*/ 6 h 123"/>
                <a:gd name="T26" fmla="*/ 0 w 151"/>
                <a:gd name="T27" fmla="*/ 4 h 123"/>
                <a:gd name="T28" fmla="*/ 1 w 151"/>
                <a:gd name="T29" fmla="*/ 3 h 123"/>
                <a:gd name="T30" fmla="*/ 3 w 151"/>
                <a:gd name="T31" fmla="*/ 2 h 123"/>
                <a:gd name="T32" fmla="*/ 4 w 151"/>
                <a:gd name="T33" fmla="*/ 2 h 123"/>
                <a:gd name="T34" fmla="*/ 6 w 151"/>
                <a:gd name="T35" fmla="*/ 1 h 123"/>
                <a:gd name="T36" fmla="*/ 8 w 151"/>
                <a:gd name="T37" fmla="*/ 1 h 123"/>
                <a:gd name="T38" fmla="*/ 10 w 151"/>
                <a:gd name="T39" fmla="*/ 1 h 123"/>
                <a:gd name="T40" fmla="*/ 12 w 151"/>
                <a:gd name="T41" fmla="*/ 1 h 123"/>
                <a:gd name="T42" fmla="*/ 13 w 151"/>
                <a:gd name="T43" fmla="*/ 0 h 123"/>
                <a:gd name="T44" fmla="*/ 15 w 151"/>
                <a:gd name="T45" fmla="*/ 0 h 123"/>
                <a:gd name="T46" fmla="*/ 16 w 151"/>
                <a:gd name="T47" fmla="*/ 1 h 123"/>
                <a:gd name="T48" fmla="*/ 17 w 151"/>
                <a:gd name="T49" fmla="*/ 1 h 123"/>
                <a:gd name="T50" fmla="*/ 17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32" name="Freeform 857"/>
            <p:cNvSpPr/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9 w 152"/>
                <a:gd name="T1" fmla="*/ 13 h 123"/>
                <a:gd name="T2" fmla="*/ 18 w 152"/>
                <a:gd name="T3" fmla="*/ 16 h 123"/>
                <a:gd name="T4" fmla="*/ 18 w 152"/>
                <a:gd name="T5" fmla="*/ 16 h 123"/>
                <a:gd name="T6" fmla="*/ 17 w 152"/>
                <a:gd name="T7" fmla="*/ 16 h 123"/>
                <a:gd name="T8" fmla="*/ 16 w 152"/>
                <a:gd name="T9" fmla="*/ 16 h 123"/>
                <a:gd name="T10" fmla="*/ 14 w 152"/>
                <a:gd name="T11" fmla="*/ 16 h 123"/>
                <a:gd name="T12" fmla="*/ 13 w 152"/>
                <a:gd name="T13" fmla="*/ 16 h 123"/>
                <a:gd name="T14" fmla="*/ 11 w 152"/>
                <a:gd name="T15" fmla="*/ 16 h 123"/>
                <a:gd name="T16" fmla="*/ 9 w 152"/>
                <a:gd name="T17" fmla="*/ 15 h 123"/>
                <a:gd name="T18" fmla="*/ 7 w 152"/>
                <a:gd name="T19" fmla="*/ 15 h 123"/>
                <a:gd name="T20" fmla="*/ 5 w 152"/>
                <a:gd name="T21" fmla="*/ 14 h 123"/>
                <a:gd name="T22" fmla="*/ 4 w 152"/>
                <a:gd name="T23" fmla="*/ 14 h 123"/>
                <a:gd name="T24" fmla="*/ 2 w 152"/>
                <a:gd name="T25" fmla="*/ 13 h 123"/>
                <a:gd name="T26" fmla="*/ 1 w 152"/>
                <a:gd name="T27" fmla="*/ 12 h 123"/>
                <a:gd name="T28" fmla="*/ 1 w 152"/>
                <a:gd name="T29" fmla="*/ 10 h 123"/>
                <a:gd name="T30" fmla="*/ 0 w 152"/>
                <a:gd name="T31" fmla="*/ 9 h 123"/>
                <a:gd name="T32" fmla="*/ 1 w 152"/>
                <a:gd name="T33" fmla="*/ 7 h 123"/>
                <a:gd name="T34" fmla="*/ 2 w 152"/>
                <a:gd name="T35" fmla="*/ 5 h 123"/>
                <a:gd name="T36" fmla="*/ 5 w 152"/>
                <a:gd name="T37" fmla="*/ 1 h 123"/>
                <a:gd name="T38" fmla="*/ 8 w 152"/>
                <a:gd name="T39" fmla="*/ 0 h 123"/>
                <a:gd name="T40" fmla="*/ 11 w 152"/>
                <a:gd name="T41" fmla="*/ 1 h 123"/>
                <a:gd name="T42" fmla="*/ 13 w 152"/>
                <a:gd name="T43" fmla="*/ 4 h 123"/>
                <a:gd name="T44" fmla="*/ 16 w 152"/>
                <a:gd name="T45" fmla="*/ 7 h 123"/>
                <a:gd name="T46" fmla="*/ 18 w 152"/>
                <a:gd name="T47" fmla="*/ 10 h 123"/>
                <a:gd name="T48" fmla="*/ 19 w 152"/>
                <a:gd name="T49" fmla="*/ 12 h 123"/>
                <a:gd name="T50" fmla="*/ 19 w 152"/>
                <a:gd name="T51" fmla="*/ 13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33" name="Freeform 858"/>
            <p:cNvSpPr/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9 h 148"/>
                <a:gd name="T2" fmla="*/ 0 w 136"/>
                <a:gd name="T3" fmla="*/ 6 h 148"/>
                <a:gd name="T4" fmla="*/ 1 w 136"/>
                <a:gd name="T5" fmla="*/ 5 h 148"/>
                <a:gd name="T6" fmla="*/ 2 w 136"/>
                <a:gd name="T7" fmla="*/ 4 h 148"/>
                <a:gd name="T8" fmla="*/ 3 w 136"/>
                <a:gd name="T9" fmla="*/ 4 h 148"/>
                <a:gd name="T10" fmla="*/ 5 w 136"/>
                <a:gd name="T11" fmla="*/ 4 h 148"/>
                <a:gd name="T12" fmla="*/ 6 w 136"/>
                <a:gd name="T13" fmla="*/ 2 h 148"/>
                <a:gd name="T14" fmla="*/ 8 w 136"/>
                <a:gd name="T15" fmla="*/ 1 h 148"/>
                <a:gd name="T16" fmla="*/ 10 w 136"/>
                <a:gd name="T17" fmla="*/ 1 h 148"/>
                <a:gd name="T18" fmla="*/ 12 w 136"/>
                <a:gd name="T19" fmla="*/ 2 h 148"/>
                <a:gd name="T20" fmla="*/ 13 w 136"/>
                <a:gd name="T21" fmla="*/ 3 h 148"/>
                <a:gd name="T22" fmla="*/ 14 w 136"/>
                <a:gd name="T23" fmla="*/ 3 h 148"/>
                <a:gd name="T24" fmla="*/ 16 w 136"/>
                <a:gd name="T25" fmla="*/ 4 h 148"/>
                <a:gd name="T26" fmla="*/ 17 w 136"/>
                <a:gd name="T27" fmla="*/ 4 h 148"/>
                <a:gd name="T28" fmla="*/ 17 w 136"/>
                <a:gd name="T29" fmla="*/ 6 h 148"/>
                <a:gd name="T30" fmla="*/ 17 w 136"/>
                <a:gd name="T31" fmla="*/ 9 h 148"/>
                <a:gd name="T32" fmla="*/ 17 w 136"/>
                <a:gd name="T33" fmla="*/ 10 h 148"/>
                <a:gd name="T34" fmla="*/ 17 w 136"/>
                <a:gd name="T35" fmla="*/ 13 h 148"/>
                <a:gd name="T36" fmla="*/ 17 w 136"/>
                <a:gd name="T37" fmla="*/ 15 h 148"/>
                <a:gd name="T38" fmla="*/ 16 w 136"/>
                <a:gd name="T39" fmla="*/ 16 h 148"/>
                <a:gd name="T40" fmla="*/ 14 w 136"/>
                <a:gd name="T41" fmla="*/ 16 h 148"/>
                <a:gd name="T42" fmla="*/ 13 w 136"/>
                <a:gd name="T43" fmla="*/ 16 h 148"/>
                <a:gd name="T44" fmla="*/ 12 w 136"/>
                <a:gd name="T45" fmla="*/ 17 h 148"/>
                <a:gd name="T46" fmla="*/ 10 w 136"/>
                <a:gd name="T47" fmla="*/ 19 h 148"/>
                <a:gd name="T48" fmla="*/ 8 w 136"/>
                <a:gd name="T49" fmla="*/ 19 h 148"/>
                <a:gd name="T50" fmla="*/ 6 w 136"/>
                <a:gd name="T51" fmla="*/ 17 h 148"/>
                <a:gd name="T52" fmla="*/ 5 w 136"/>
                <a:gd name="T53" fmla="*/ 16 h 148"/>
                <a:gd name="T54" fmla="*/ 4 w 136"/>
                <a:gd name="T55" fmla="*/ 16 h 148"/>
                <a:gd name="T56" fmla="*/ 2 w 136"/>
                <a:gd name="T57" fmla="*/ 16 h 148"/>
                <a:gd name="T58" fmla="*/ 1 w 136"/>
                <a:gd name="T59" fmla="*/ 15 h 148"/>
                <a:gd name="T60" fmla="*/ 1 w 136"/>
                <a:gd name="T61" fmla="*/ 13 h 148"/>
                <a:gd name="T62" fmla="*/ 1 w 136"/>
                <a:gd name="T63" fmla="*/ 1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34" name="Freeform 859"/>
            <p:cNvSpPr/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3 w 39"/>
                <a:gd name="T1" fmla="*/ 6 h 40"/>
                <a:gd name="T2" fmla="*/ 4 w 39"/>
                <a:gd name="T3" fmla="*/ 6 h 40"/>
                <a:gd name="T4" fmla="*/ 5 w 39"/>
                <a:gd name="T5" fmla="*/ 5 h 40"/>
                <a:gd name="T6" fmla="*/ 5 w 39"/>
                <a:gd name="T7" fmla="*/ 4 h 40"/>
                <a:gd name="T8" fmla="*/ 5 w 39"/>
                <a:gd name="T9" fmla="*/ 3 h 40"/>
                <a:gd name="T10" fmla="*/ 5 w 39"/>
                <a:gd name="T11" fmla="*/ 2 h 40"/>
                <a:gd name="T12" fmla="*/ 5 w 39"/>
                <a:gd name="T13" fmla="*/ 1 h 40"/>
                <a:gd name="T14" fmla="*/ 4 w 39"/>
                <a:gd name="T15" fmla="*/ 1 h 40"/>
                <a:gd name="T16" fmla="*/ 3 w 39"/>
                <a:gd name="T17" fmla="*/ 0 h 40"/>
                <a:gd name="T18" fmla="*/ 2 w 39"/>
                <a:gd name="T19" fmla="*/ 1 h 40"/>
                <a:gd name="T20" fmla="*/ 1 w 39"/>
                <a:gd name="T21" fmla="*/ 1 h 40"/>
                <a:gd name="T22" fmla="*/ 1 w 39"/>
                <a:gd name="T23" fmla="*/ 2 h 40"/>
                <a:gd name="T24" fmla="*/ 0 w 39"/>
                <a:gd name="T25" fmla="*/ 3 h 40"/>
                <a:gd name="T26" fmla="*/ 1 w 39"/>
                <a:gd name="T27" fmla="*/ 4 h 40"/>
                <a:gd name="T28" fmla="*/ 1 w 39"/>
                <a:gd name="T29" fmla="*/ 5 h 40"/>
                <a:gd name="T30" fmla="*/ 2 w 39"/>
                <a:gd name="T31" fmla="*/ 6 h 40"/>
                <a:gd name="T32" fmla="*/ 3 w 39"/>
                <a:gd name="T33" fmla="*/ 6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35" name="Freeform 860"/>
            <p:cNvSpPr/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9 h 147"/>
                <a:gd name="T2" fmla="*/ 0 w 136"/>
                <a:gd name="T3" fmla="*/ 6 h 147"/>
                <a:gd name="T4" fmla="*/ 1 w 136"/>
                <a:gd name="T5" fmla="*/ 5 h 147"/>
                <a:gd name="T6" fmla="*/ 2 w 136"/>
                <a:gd name="T7" fmla="*/ 4 h 147"/>
                <a:gd name="T8" fmla="*/ 4 w 136"/>
                <a:gd name="T9" fmla="*/ 3 h 147"/>
                <a:gd name="T10" fmla="*/ 5 w 136"/>
                <a:gd name="T11" fmla="*/ 4 h 147"/>
                <a:gd name="T12" fmla="*/ 6 w 136"/>
                <a:gd name="T13" fmla="*/ 2 h 147"/>
                <a:gd name="T14" fmla="*/ 8 w 136"/>
                <a:gd name="T15" fmla="*/ 1 h 147"/>
                <a:gd name="T16" fmla="*/ 10 w 136"/>
                <a:gd name="T17" fmla="*/ 1 h 147"/>
                <a:gd name="T18" fmla="*/ 12 w 136"/>
                <a:gd name="T19" fmla="*/ 2 h 147"/>
                <a:gd name="T20" fmla="*/ 13 w 136"/>
                <a:gd name="T21" fmla="*/ 3 h 147"/>
                <a:gd name="T22" fmla="*/ 14 w 136"/>
                <a:gd name="T23" fmla="*/ 3 h 147"/>
                <a:gd name="T24" fmla="*/ 16 w 136"/>
                <a:gd name="T25" fmla="*/ 4 h 147"/>
                <a:gd name="T26" fmla="*/ 17 w 136"/>
                <a:gd name="T27" fmla="*/ 4 h 147"/>
                <a:gd name="T28" fmla="*/ 17 w 136"/>
                <a:gd name="T29" fmla="*/ 6 h 147"/>
                <a:gd name="T30" fmla="*/ 17 w 136"/>
                <a:gd name="T31" fmla="*/ 9 h 147"/>
                <a:gd name="T32" fmla="*/ 17 w 136"/>
                <a:gd name="T33" fmla="*/ 10 h 147"/>
                <a:gd name="T34" fmla="*/ 17 w 136"/>
                <a:gd name="T35" fmla="*/ 13 h 147"/>
                <a:gd name="T36" fmla="*/ 17 w 136"/>
                <a:gd name="T37" fmla="*/ 15 h 147"/>
                <a:gd name="T38" fmla="*/ 16 w 136"/>
                <a:gd name="T39" fmla="*/ 16 h 147"/>
                <a:gd name="T40" fmla="*/ 14 w 136"/>
                <a:gd name="T41" fmla="*/ 16 h 147"/>
                <a:gd name="T42" fmla="*/ 13 w 136"/>
                <a:gd name="T43" fmla="*/ 16 h 147"/>
                <a:gd name="T44" fmla="*/ 12 w 136"/>
                <a:gd name="T45" fmla="*/ 17 h 147"/>
                <a:gd name="T46" fmla="*/ 10 w 136"/>
                <a:gd name="T47" fmla="*/ 19 h 147"/>
                <a:gd name="T48" fmla="*/ 8 w 136"/>
                <a:gd name="T49" fmla="*/ 19 h 147"/>
                <a:gd name="T50" fmla="*/ 6 w 136"/>
                <a:gd name="T51" fmla="*/ 17 h 147"/>
                <a:gd name="T52" fmla="*/ 5 w 136"/>
                <a:gd name="T53" fmla="*/ 16 h 147"/>
                <a:gd name="T54" fmla="*/ 4 w 136"/>
                <a:gd name="T55" fmla="*/ 16 h 147"/>
                <a:gd name="T56" fmla="*/ 2 w 136"/>
                <a:gd name="T57" fmla="*/ 16 h 147"/>
                <a:gd name="T58" fmla="*/ 1 w 136"/>
                <a:gd name="T59" fmla="*/ 15 h 147"/>
                <a:gd name="T60" fmla="*/ 1 w 136"/>
                <a:gd name="T61" fmla="*/ 13 h 147"/>
                <a:gd name="T62" fmla="*/ 1 w 136"/>
                <a:gd name="T63" fmla="*/ 1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36" name="Freeform 861"/>
            <p:cNvSpPr/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3 w 39"/>
                <a:gd name="T1" fmla="*/ 5 h 39"/>
                <a:gd name="T2" fmla="*/ 4 w 39"/>
                <a:gd name="T3" fmla="*/ 5 h 39"/>
                <a:gd name="T4" fmla="*/ 5 w 39"/>
                <a:gd name="T5" fmla="*/ 5 h 39"/>
                <a:gd name="T6" fmla="*/ 5 w 39"/>
                <a:gd name="T7" fmla="*/ 4 h 39"/>
                <a:gd name="T8" fmla="*/ 5 w 39"/>
                <a:gd name="T9" fmla="*/ 3 h 39"/>
                <a:gd name="T10" fmla="*/ 5 w 39"/>
                <a:gd name="T11" fmla="*/ 2 h 39"/>
                <a:gd name="T12" fmla="*/ 5 w 39"/>
                <a:gd name="T13" fmla="*/ 1 h 39"/>
                <a:gd name="T14" fmla="*/ 4 w 39"/>
                <a:gd name="T15" fmla="*/ 1 h 39"/>
                <a:gd name="T16" fmla="*/ 3 w 39"/>
                <a:gd name="T17" fmla="*/ 0 h 39"/>
                <a:gd name="T18" fmla="*/ 2 w 39"/>
                <a:gd name="T19" fmla="*/ 1 h 39"/>
                <a:gd name="T20" fmla="*/ 1 w 39"/>
                <a:gd name="T21" fmla="*/ 1 h 39"/>
                <a:gd name="T22" fmla="*/ 1 w 39"/>
                <a:gd name="T23" fmla="*/ 2 h 39"/>
                <a:gd name="T24" fmla="*/ 0 w 39"/>
                <a:gd name="T25" fmla="*/ 3 h 39"/>
                <a:gd name="T26" fmla="*/ 1 w 39"/>
                <a:gd name="T27" fmla="*/ 4 h 39"/>
                <a:gd name="T28" fmla="*/ 1 w 39"/>
                <a:gd name="T29" fmla="*/ 5 h 39"/>
                <a:gd name="T30" fmla="*/ 2 w 39"/>
                <a:gd name="T31" fmla="*/ 5 h 39"/>
                <a:gd name="T32" fmla="*/ 3 w 39"/>
                <a:gd name="T33" fmla="*/ 5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37" name="Freeform 862"/>
            <p:cNvSpPr/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8 w 60"/>
                <a:gd name="T1" fmla="*/ 4 h 59"/>
                <a:gd name="T2" fmla="*/ 8 w 60"/>
                <a:gd name="T3" fmla="*/ 3 h 59"/>
                <a:gd name="T4" fmla="*/ 8 w 60"/>
                <a:gd name="T5" fmla="*/ 3 h 59"/>
                <a:gd name="T6" fmla="*/ 7 w 60"/>
                <a:gd name="T7" fmla="*/ 2 h 59"/>
                <a:gd name="T8" fmla="*/ 7 w 60"/>
                <a:gd name="T9" fmla="*/ 2 h 59"/>
                <a:gd name="T10" fmla="*/ 6 w 60"/>
                <a:gd name="T11" fmla="*/ 1 h 59"/>
                <a:gd name="T12" fmla="*/ 6 w 60"/>
                <a:gd name="T13" fmla="*/ 1 h 59"/>
                <a:gd name="T14" fmla="*/ 5 w 60"/>
                <a:gd name="T15" fmla="*/ 1 h 59"/>
                <a:gd name="T16" fmla="*/ 4 w 60"/>
                <a:gd name="T17" fmla="*/ 0 h 59"/>
                <a:gd name="T18" fmla="*/ 3 w 60"/>
                <a:gd name="T19" fmla="*/ 1 h 59"/>
                <a:gd name="T20" fmla="*/ 2 w 60"/>
                <a:gd name="T21" fmla="*/ 2 h 59"/>
                <a:gd name="T22" fmla="*/ 1 w 60"/>
                <a:gd name="T23" fmla="*/ 3 h 59"/>
                <a:gd name="T24" fmla="*/ 0 w 60"/>
                <a:gd name="T25" fmla="*/ 4 h 59"/>
                <a:gd name="T26" fmla="*/ 1 w 60"/>
                <a:gd name="T27" fmla="*/ 5 h 59"/>
                <a:gd name="T28" fmla="*/ 1 w 60"/>
                <a:gd name="T29" fmla="*/ 6 h 59"/>
                <a:gd name="T30" fmla="*/ 1 w 60"/>
                <a:gd name="T31" fmla="*/ 6 h 59"/>
                <a:gd name="T32" fmla="*/ 2 w 60"/>
                <a:gd name="T33" fmla="*/ 7 h 59"/>
                <a:gd name="T34" fmla="*/ 2 w 60"/>
                <a:gd name="T35" fmla="*/ 7 h 59"/>
                <a:gd name="T36" fmla="*/ 3 w 60"/>
                <a:gd name="T37" fmla="*/ 8 h 59"/>
                <a:gd name="T38" fmla="*/ 4 w 60"/>
                <a:gd name="T39" fmla="*/ 8 h 59"/>
                <a:gd name="T40" fmla="*/ 4 w 60"/>
                <a:gd name="T41" fmla="*/ 8 h 59"/>
                <a:gd name="T42" fmla="*/ 5 w 60"/>
                <a:gd name="T43" fmla="*/ 8 h 59"/>
                <a:gd name="T44" fmla="*/ 6 w 60"/>
                <a:gd name="T45" fmla="*/ 8 h 59"/>
                <a:gd name="T46" fmla="*/ 6 w 60"/>
                <a:gd name="T47" fmla="*/ 7 h 59"/>
                <a:gd name="T48" fmla="*/ 7 w 60"/>
                <a:gd name="T49" fmla="*/ 7 h 59"/>
                <a:gd name="T50" fmla="*/ 7 w 60"/>
                <a:gd name="T51" fmla="*/ 6 h 59"/>
                <a:gd name="T52" fmla="*/ 8 w 60"/>
                <a:gd name="T53" fmla="*/ 6 h 59"/>
                <a:gd name="T54" fmla="*/ 8 w 60"/>
                <a:gd name="T55" fmla="*/ 5 h 59"/>
                <a:gd name="T56" fmla="*/ 8 w 60"/>
                <a:gd name="T57" fmla="*/ 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38" name="Freeform 863"/>
            <p:cNvSpPr/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39" name="Freeform 864"/>
            <p:cNvSpPr/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4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2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1 w 60"/>
                <a:gd name="T21" fmla="*/ 2 h 60"/>
                <a:gd name="T22" fmla="*/ 1 w 60"/>
                <a:gd name="T23" fmla="*/ 3 h 60"/>
                <a:gd name="T24" fmla="*/ 0 w 60"/>
                <a:gd name="T25" fmla="*/ 4 h 60"/>
                <a:gd name="T26" fmla="*/ 0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1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0" name="Freeform 865"/>
            <p:cNvSpPr/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2 w 29"/>
                <a:gd name="T1" fmla="*/ 4 h 30"/>
                <a:gd name="T2" fmla="*/ 2 w 29"/>
                <a:gd name="T3" fmla="*/ 4 h 30"/>
                <a:gd name="T4" fmla="*/ 2 w 29"/>
                <a:gd name="T5" fmla="*/ 4 h 30"/>
                <a:gd name="T6" fmla="*/ 1 w 29"/>
                <a:gd name="T7" fmla="*/ 4 h 30"/>
                <a:gd name="T8" fmla="*/ 1 w 29"/>
                <a:gd name="T9" fmla="*/ 4 h 30"/>
                <a:gd name="T10" fmla="*/ 1 w 29"/>
                <a:gd name="T11" fmla="*/ 3 h 30"/>
                <a:gd name="T12" fmla="*/ 1 w 29"/>
                <a:gd name="T13" fmla="*/ 3 h 30"/>
                <a:gd name="T14" fmla="*/ 0 w 29"/>
                <a:gd name="T15" fmla="*/ 3 h 30"/>
                <a:gd name="T16" fmla="*/ 0 w 29"/>
                <a:gd name="T17" fmla="*/ 2 h 30"/>
                <a:gd name="T18" fmla="*/ 0 w 29"/>
                <a:gd name="T19" fmla="*/ 2 h 30"/>
                <a:gd name="T20" fmla="*/ 1 w 29"/>
                <a:gd name="T21" fmla="*/ 2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2 w 29"/>
                <a:gd name="T29" fmla="*/ 1 h 30"/>
                <a:gd name="T30" fmla="*/ 2 w 29"/>
                <a:gd name="T31" fmla="*/ 0 h 30"/>
                <a:gd name="T32" fmla="*/ 2 w 29"/>
                <a:gd name="T33" fmla="*/ 0 h 30"/>
                <a:gd name="T34" fmla="*/ 3 w 29"/>
                <a:gd name="T35" fmla="*/ 0 h 30"/>
                <a:gd name="T36" fmla="*/ 3 w 29"/>
                <a:gd name="T37" fmla="*/ 1 h 30"/>
                <a:gd name="T38" fmla="*/ 3 w 29"/>
                <a:gd name="T39" fmla="*/ 1 h 30"/>
                <a:gd name="T40" fmla="*/ 4 w 29"/>
                <a:gd name="T41" fmla="*/ 1 h 30"/>
                <a:gd name="T42" fmla="*/ 4 w 29"/>
                <a:gd name="T43" fmla="*/ 1 h 30"/>
                <a:gd name="T44" fmla="*/ 4 w 29"/>
                <a:gd name="T45" fmla="*/ 2 h 30"/>
                <a:gd name="T46" fmla="*/ 4 w 29"/>
                <a:gd name="T47" fmla="*/ 2 h 30"/>
                <a:gd name="T48" fmla="*/ 4 w 29"/>
                <a:gd name="T49" fmla="*/ 2 h 30"/>
                <a:gd name="T50" fmla="*/ 4 w 29"/>
                <a:gd name="T51" fmla="*/ 3 h 30"/>
                <a:gd name="T52" fmla="*/ 4 w 29"/>
                <a:gd name="T53" fmla="*/ 4 h 30"/>
                <a:gd name="T54" fmla="*/ 3 w 29"/>
                <a:gd name="T55" fmla="*/ 4 h 30"/>
                <a:gd name="T56" fmla="*/ 2 w 29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1" name="Freeform 866"/>
            <p:cNvSpPr/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8 w 60"/>
                <a:gd name="T1" fmla="*/ 3 h 59"/>
                <a:gd name="T2" fmla="*/ 8 w 60"/>
                <a:gd name="T3" fmla="*/ 3 h 59"/>
                <a:gd name="T4" fmla="*/ 8 w 60"/>
                <a:gd name="T5" fmla="*/ 2 h 59"/>
                <a:gd name="T6" fmla="*/ 7 w 60"/>
                <a:gd name="T7" fmla="*/ 1 h 59"/>
                <a:gd name="T8" fmla="*/ 7 w 60"/>
                <a:gd name="T9" fmla="*/ 1 h 59"/>
                <a:gd name="T10" fmla="*/ 6 w 60"/>
                <a:gd name="T11" fmla="*/ 0 h 59"/>
                <a:gd name="T12" fmla="*/ 6 w 60"/>
                <a:gd name="T13" fmla="*/ 0 h 59"/>
                <a:gd name="T14" fmla="*/ 5 w 60"/>
                <a:gd name="T15" fmla="*/ 0 h 59"/>
                <a:gd name="T16" fmla="*/ 4 w 60"/>
                <a:gd name="T17" fmla="*/ 0 h 59"/>
                <a:gd name="T18" fmla="*/ 3 w 60"/>
                <a:gd name="T19" fmla="*/ 0 h 59"/>
                <a:gd name="T20" fmla="*/ 2 w 60"/>
                <a:gd name="T21" fmla="*/ 1 h 59"/>
                <a:gd name="T22" fmla="*/ 1 w 60"/>
                <a:gd name="T23" fmla="*/ 2 h 59"/>
                <a:gd name="T24" fmla="*/ 0 w 60"/>
                <a:gd name="T25" fmla="*/ 3 h 59"/>
                <a:gd name="T26" fmla="*/ 1 w 60"/>
                <a:gd name="T27" fmla="*/ 4 h 59"/>
                <a:gd name="T28" fmla="*/ 1 w 60"/>
                <a:gd name="T29" fmla="*/ 5 h 59"/>
                <a:gd name="T30" fmla="*/ 1 w 60"/>
                <a:gd name="T31" fmla="*/ 5 h 59"/>
                <a:gd name="T32" fmla="*/ 2 w 60"/>
                <a:gd name="T33" fmla="*/ 6 h 59"/>
                <a:gd name="T34" fmla="*/ 2 w 60"/>
                <a:gd name="T35" fmla="*/ 6 h 59"/>
                <a:gd name="T36" fmla="*/ 3 w 60"/>
                <a:gd name="T37" fmla="*/ 7 h 59"/>
                <a:gd name="T38" fmla="*/ 3 w 60"/>
                <a:gd name="T39" fmla="*/ 7 h 59"/>
                <a:gd name="T40" fmla="*/ 4 w 60"/>
                <a:gd name="T41" fmla="*/ 7 h 59"/>
                <a:gd name="T42" fmla="*/ 5 w 60"/>
                <a:gd name="T43" fmla="*/ 7 h 59"/>
                <a:gd name="T44" fmla="*/ 6 w 60"/>
                <a:gd name="T45" fmla="*/ 7 h 59"/>
                <a:gd name="T46" fmla="*/ 6 w 60"/>
                <a:gd name="T47" fmla="*/ 6 h 59"/>
                <a:gd name="T48" fmla="*/ 7 w 60"/>
                <a:gd name="T49" fmla="*/ 6 h 59"/>
                <a:gd name="T50" fmla="*/ 7 w 60"/>
                <a:gd name="T51" fmla="*/ 5 h 59"/>
                <a:gd name="T52" fmla="*/ 8 w 60"/>
                <a:gd name="T53" fmla="*/ 5 h 59"/>
                <a:gd name="T54" fmla="*/ 8 w 60"/>
                <a:gd name="T55" fmla="*/ 4 h 59"/>
                <a:gd name="T56" fmla="*/ 8 w 60"/>
                <a:gd name="T57" fmla="*/ 3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2" name="Freeform 867"/>
            <p:cNvSpPr/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2 w 30"/>
                <a:gd name="T1" fmla="*/ 4 h 29"/>
                <a:gd name="T2" fmla="*/ 2 w 30"/>
                <a:gd name="T3" fmla="*/ 4 h 29"/>
                <a:gd name="T4" fmla="*/ 2 w 30"/>
                <a:gd name="T5" fmla="*/ 4 h 29"/>
                <a:gd name="T6" fmla="*/ 1 w 30"/>
                <a:gd name="T7" fmla="*/ 4 h 29"/>
                <a:gd name="T8" fmla="*/ 1 w 30"/>
                <a:gd name="T9" fmla="*/ 4 h 29"/>
                <a:gd name="T10" fmla="*/ 1 w 30"/>
                <a:gd name="T11" fmla="*/ 3 h 29"/>
                <a:gd name="T12" fmla="*/ 1 w 30"/>
                <a:gd name="T13" fmla="*/ 3 h 29"/>
                <a:gd name="T14" fmla="*/ 0 w 30"/>
                <a:gd name="T15" fmla="*/ 3 h 29"/>
                <a:gd name="T16" fmla="*/ 0 w 30"/>
                <a:gd name="T17" fmla="*/ 2 h 29"/>
                <a:gd name="T18" fmla="*/ 0 w 30"/>
                <a:gd name="T19" fmla="*/ 2 h 29"/>
                <a:gd name="T20" fmla="*/ 1 w 30"/>
                <a:gd name="T21" fmla="*/ 2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2 w 30"/>
                <a:gd name="T29" fmla="*/ 1 h 29"/>
                <a:gd name="T30" fmla="*/ 2 w 30"/>
                <a:gd name="T31" fmla="*/ 0 h 29"/>
                <a:gd name="T32" fmla="*/ 2 w 30"/>
                <a:gd name="T33" fmla="*/ 0 h 29"/>
                <a:gd name="T34" fmla="*/ 3 w 30"/>
                <a:gd name="T35" fmla="*/ 0 h 29"/>
                <a:gd name="T36" fmla="*/ 3 w 30"/>
                <a:gd name="T37" fmla="*/ 1 h 29"/>
                <a:gd name="T38" fmla="*/ 3 w 30"/>
                <a:gd name="T39" fmla="*/ 1 h 29"/>
                <a:gd name="T40" fmla="*/ 4 w 30"/>
                <a:gd name="T41" fmla="*/ 1 h 29"/>
                <a:gd name="T42" fmla="*/ 4 w 30"/>
                <a:gd name="T43" fmla="*/ 1 h 29"/>
                <a:gd name="T44" fmla="*/ 4 w 30"/>
                <a:gd name="T45" fmla="*/ 2 h 29"/>
                <a:gd name="T46" fmla="*/ 4 w 30"/>
                <a:gd name="T47" fmla="*/ 2 h 29"/>
                <a:gd name="T48" fmla="*/ 4 w 30"/>
                <a:gd name="T49" fmla="*/ 2 h 29"/>
                <a:gd name="T50" fmla="*/ 4 w 30"/>
                <a:gd name="T51" fmla="*/ 3 h 29"/>
                <a:gd name="T52" fmla="*/ 4 w 30"/>
                <a:gd name="T53" fmla="*/ 4 h 29"/>
                <a:gd name="T54" fmla="*/ 3 w 30"/>
                <a:gd name="T55" fmla="*/ 4 h 29"/>
                <a:gd name="T56" fmla="*/ 2 w 30"/>
                <a:gd name="T57" fmla="*/ 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3" name="Freeform 868"/>
            <p:cNvSpPr/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1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0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1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4" name="Freeform 869"/>
            <p:cNvSpPr/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5" name="Freeform 870"/>
            <p:cNvSpPr/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8 w 60"/>
                <a:gd name="T1" fmla="*/ 3 h 59"/>
                <a:gd name="T2" fmla="*/ 8 w 60"/>
                <a:gd name="T3" fmla="*/ 3 h 59"/>
                <a:gd name="T4" fmla="*/ 8 w 60"/>
                <a:gd name="T5" fmla="*/ 2 h 59"/>
                <a:gd name="T6" fmla="*/ 7 w 60"/>
                <a:gd name="T7" fmla="*/ 1 h 59"/>
                <a:gd name="T8" fmla="*/ 7 w 60"/>
                <a:gd name="T9" fmla="*/ 1 h 59"/>
                <a:gd name="T10" fmla="*/ 6 w 60"/>
                <a:gd name="T11" fmla="*/ 0 h 59"/>
                <a:gd name="T12" fmla="*/ 6 w 60"/>
                <a:gd name="T13" fmla="*/ 0 h 59"/>
                <a:gd name="T14" fmla="*/ 5 w 60"/>
                <a:gd name="T15" fmla="*/ 0 h 59"/>
                <a:gd name="T16" fmla="*/ 4 w 60"/>
                <a:gd name="T17" fmla="*/ 0 h 59"/>
                <a:gd name="T18" fmla="*/ 3 w 60"/>
                <a:gd name="T19" fmla="*/ 0 h 59"/>
                <a:gd name="T20" fmla="*/ 2 w 60"/>
                <a:gd name="T21" fmla="*/ 1 h 59"/>
                <a:gd name="T22" fmla="*/ 1 w 60"/>
                <a:gd name="T23" fmla="*/ 2 h 59"/>
                <a:gd name="T24" fmla="*/ 0 w 60"/>
                <a:gd name="T25" fmla="*/ 3 h 59"/>
                <a:gd name="T26" fmla="*/ 1 w 60"/>
                <a:gd name="T27" fmla="*/ 4 h 59"/>
                <a:gd name="T28" fmla="*/ 1 w 60"/>
                <a:gd name="T29" fmla="*/ 5 h 59"/>
                <a:gd name="T30" fmla="*/ 1 w 60"/>
                <a:gd name="T31" fmla="*/ 5 h 59"/>
                <a:gd name="T32" fmla="*/ 2 w 60"/>
                <a:gd name="T33" fmla="*/ 6 h 59"/>
                <a:gd name="T34" fmla="*/ 2 w 60"/>
                <a:gd name="T35" fmla="*/ 6 h 59"/>
                <a:gd name="T36" fmla="*/ 3 w 60"/>
                <a:gd name="T37" fmla="*/ 7 h 59"/>
                <a:gd name="T38" fmla="*/ 3 w 60"/>
                <a:gd name="T39" fmla="*/ 7 h 59"/>
                <a:gd name="T40" fmla="*/ 4 w 60"/>
                <a:gd name="T41" fmla="*/ 7 h 59"/>
                <a:gd name="T42" fmla="*/ 5 w 60"/>
                <a:gd name="T43" fmla="*/ 7 h 59"/>
                <a:gd name="T44" fmla="*/ 6 w 60"/>
                <a:gd name="T45" fmla="*/ 7 h 59"/>
                <a:gd name="T46" fmla="*/ 6 w 60"/>
                <a:gd name="T47" fmla="*/ 6 h 59"/>
                <a:gd name="T48" fmla="*/ 7 w 60"/>
                <a:gd name="T49" fmla="*/ 6 h 59"/>
                <a:gd name="T50" fmla="*/ 7 w 60"/>
                <a:gd name="T51" fmla="*/ 5 h 59"/>
                <a:gd name="T52" fmla="*/ 8 w 60"/>
                <a:gd name="T53" fmla="*/ 5 h 59"/>
                <a:gd name="T54" fmla="*/ 8 w 60"/>
                <a:gd name="T55" fmla="*/ 4 h 59"/>
                <a:gd name="T56" fmla="*/ 8 w 60"/>
                <a:gd name="T57" fmla="*/ 3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6" name="Freeform 871"/>
            <p:cNvSpPr/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2 w 30"/>
                <a:gd name="T1" fmla="*/ 4 h 29"/>
                <a:gd name="T2" fmla="*/ 2 w 30"/>
                <a:gd name="T3" fmla="*/ 4 h 29"/>
                <a:gd name="T4" fmla="*/ 2 w 30"/>
                <a:gd name="T5" fmla="*/ 4 h 29"/>
                <a:gd name="T6" fmla="*/ 1 w 30"/>
                <a:gd name="T7" fmla="*/ 4 h 29"/>
                <a:gd name="T8" fmla="*/ 1 w 30"/>
                <a:gd name="T9" fmla="*/ 4 h 29"/>
                <a:gd name="T10" fmla="*/ 1 w 30"/>
                <a:gd name="T11" fmla="*/ 3 h 29"/>
                <a:gd name="T12" fmla="*/ 1 w 30"/>
                <a:gd name="T13" fmla="*/ 3 h 29"/>
                <a:gd name="T14" fmla="*/ 0 w 30"/>
                <a:gd name="T15" fmla="*/ 3 h 29"/>
                <a:gd name="T16" fmla="*/ 0 w 30"/>
                <a:gd name="T17" fmla="*/ 2 h 29"/>
                <a:gd name="T18" fmla="*/ 0 w 30"/>
                <a:gd name="T19" fmla="*/ 2 h 29"/>
                <a:gd name="T20" fmla="*/ 1 w 30"/>
                <a:gd name="T21" fmla="*/ 2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2 w 30"/>
                <a:gd name="T29" fmla="*/ 1 h 29"/>
                <a:gd name="T30" fmla="*/ 2 w 30"/>
                <a:gd name="T31" fmla="*/ 0 h 29"/>
                <a:gd name="T32" fmla="*/ 2 w 30"/>
                <a:gd name="T33" fmla="*/ 0 h 29"/>
                <a:gd name="T34" fmla="*/ 3 w 30"/>
                <a:gd name="T35" fmla="*/ 0 h 29"/>
                <a:gd name="T36" fmla="*/ 3 w 30"/>
                <a:gd name="T37" fmla="*/ 1 h 29"/>
                <a:gd name="T38" fmla="*/ 3 w 30"/>
                <a:gd name="T39" fmla="*/ 1 h 29"/>
                <a:gd name="T40" fmla="*/ 4 w 30"/>
                <a:gd name="T41" fmla="*/ 1 h 29"/>
                <a:gd name="T42" fmla="*/ 4 w 30"/>
                <a:gd name="T43" fmla="*/ 1 h 29"/>
                <a:gd name="T44" fmla="*/ 4 w 30"/>
                <a:gd name="T45" fmla="*/ 2 h 29"/>
                <a:gd name="T46" fmla="*/ 4 w 30"/>
                <a:gd name="T47" fmla="*/ 2 h 29"/>
                <a:gd name="T48" fmla="*/ 4 w 30"/>
                <a:gd name="T49" fmla="*/ 2 h 29"/>
                <a:gd name="T50" fmla="*/ 4 w 30"/>
                <a:gd name="T51" fmla="*/ 3 h 29"/>
                <a:gd name="T52" fmla="*/ 4 w 30"/>
                <a:gd name="T53" fmla="*/ 4 h 29"/>
                <a:gd name="T54" fmla="*/ 3 w 30"/>
                <a:gd name="T55" fmla="*/ 4 h 29"/>
                <a:gd name="T56" fmla="*/ 2 w 30"/>
                <a:gd name="T57" fmla="*/ 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7" name="Freeform 872"/>
            <p:cNvSpPr/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8 w 59"/>
                <a:gd name="T1" fmla="*/ 4 h 60"/>
                <a:gd name="T2" fmla="*/ 8 w 59"/>
                <a:gd name="T3" fmla="*/ 4 h 60"/>
                <a:gd name="T4" fmla="*/ 8 w 59"/>
                <a:gd name="T5" fmla="*/ 3 h 60"/>
                <a:gd name="T6" fmla="*/ 7 w 59"/>
                <a:gd name="T7" fmla="*/ 2 h 60"/>
                <a:gd name="T8" fmla="*/ 7 w 59"/>
                <a:gd name="T9" fmla="*/ 2 h 60"/>
                <a:gd name="T10" fmla="*/ 6 w 59"/>
                <a:gd name="T11" fmla="*/ 1 h 60"/>
                <a:gd name="T12" fmla="*/ 6 w 59"/>
                <a:gd name="T13" fmla="*/ 1 h 60"/>
                <a:gd name="T14" fmla="*/ 5 w 59"/>
                <a:gd name="T15" fmla="*/ 1 h 60"/>
                <a:gd name="T16" fmla="*/ 4 w 59"/>
                <a:gd name="T17" fmla="*/ 0 h 60"/>
                <a:gd name="T18" fmla="*/ 3 w 59"/>
                <a:gd name="T19" fmla="*/ 1 h 60"/>
                <a:gd name="T20" fmla="*/ 2 w 59"/>
                <a:gd name="T21" fmla="*/ 2 h 60"/>
                <a:gd name="T22" fmla="*/ 1 w 59"/>
                <a:gd name="T23" fmla="*/ 3 h 60"/>
                <a:gd name="T24" fmla="*/ 0 w 59"/>
                <a:gd name="T25" fmla="*/ 4 h 60"/>
                <a:gd name="T26" fmla="*/ 1 w 59"/>
                <a:gd name="T27" fmla="*/ 5 h 60"/>
                <a:gd name="T28" fmla="*/ 1 w 59"/>
                <a:gd name="T29" fmla="*/ 6 h 60"/>
                <a:gd name="T30" fmla="*/ 1 w 59"/>
                <a:gd name="T31" fmla="*/ 6 h 60"/>
                <a:gd name="T32" fmla="*/ 2 w 59"/>
                <a:gd name="T33" fmla="*/ 7 h 60"/>
                <a:gd name="T34" fmla="*/ 2 w 59"/>
                <a:gd name="T35" fmla="*/ 7 h 60"/>
                <a:gd name="T36" fmla="*/ 3 w 59"/>
                <a:gd name="T37" fmla="*/ 8 h 60"/>
                <a:gd name="T38" fmla="*/ 3 w 59"/>
                <a:gd name="T39" fmla="*/ 8 h 60"/>
                <a:gd name="T40" fmla="*/ 4 w 59"/>
                <a:gd name="T41" fmla="*/ 8 h 60"/>
                <a:gd name="T42" fmla="*/ 5 w 59"/>
                <a:gd name="T43" fmla="*/ 8 h 60"/>
                <a:gd name="T44" fmla="*/ 6 w 59"/>
                <a:gd name="T45" fmla="*/ 8 h 60"/>
                <a:gd name="T46" fmla="*/ 6 w 59"/>
                <a:gd name="T47" fmla="*/ 7 h 60"/>
                <a:gd name="T48" fmla="*/ 7 w 59"/>
                <a:gd name="T49" fmla="*/ 7 h 60"/>
                <a:gd name="T50" fmla="*/ 7 w 59"/>
                <a:gd name="T51" fmla="*/ 6 h 60"/>
                <a:gd name="T52" fmla="*/ 8 w 59"/>
                <a:gd name="T53" fmla="*/ 6 h 60"/>
                <a:gd name="T54" fmla="*/ 8 w 59"/>
                <a:gd name="T55" fmla="*/ 5 h 60"/>
                <a:gd name="T56" fmla="*/ 8 w 59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8" name="Freeform 873"/>
            <p:cNvSpPr/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49" name="Freeform 874"/>
            <p:cNvSpPr/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2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2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50" name="Freeform 875"/>
            <p:cNvSpPr/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51" name="Freeform 876"/>
            <p:cNvSpPr/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8 w 58"/>
                <a:gd name="T1" fmla="*/ 3 h 60"/>
                <a:gd name="T2" fmla="*/ 8 w 58"/>
                <a:gd name="T3" fmla="*/ 3 h 60"/>
                <a:gd name="T4" fmla="*/ 8 w 58"/>
                <a:gd name="T5" fmla="*/ 2 h 60"/>
                <a:gd name="T6" fmla="*/ 7 w 58"/>
                <a:gd name="T7" fmla="*/ 1 h 60"/>
                <a:gd name="T8" fmla="*/ 7 w 58"/>
                <a:gd name="T9" fmla="*/ 1 h 60"/>
                <a:gd name="T10" fmla="*/ 6 w 58"/>
                <a:gd name="T11" fmla="*/ 0 h 60"/>
                <a:gd name="T12" fmla="*/ 6 w 58"/>
                <a:gd name="T13" fmla="*/ 0 h 60"/>
                <a:gd name="T14" fmla="*/ 5 w 58"/>
                <a:gd name="T15" fmla="*/ 0 h 60"/>
                <a:gd name="T16" fmla="*/ 4 w 58"/>
                <a:gd name="T17" fmla="*/ 0 h 60"/>
                <a:gd name="T18" fmla="*/ 3 w 58"/>
                <a:gd name="T19" fmla="*/ 0 h 60"/>
                <a:gd name="T20" fmla="*/ 1 w 58"/>
                <a:gd name="T21" fmla="*/ 1 h 60"/>
                <a:gd name="T22" fmla="*/ 1 w 58"/>
                <a:gd name="T23" fmla="*/ 2 h 60"/>
                <a:gd name="T24" fmla="*/ 0 w 58"/>
                <a:gd name="T25" fmla="*/ 3 h 60"/>
                <a:gd name="T26" fmla="*/ 0 w 58"/>
                <a:gd name="T27" fmla="*/ 4 h 60"/>
                <a:gd name="T28" fmla="*/ 1 w 58"/>
                <a:gd name="T29" fmla="*/ 5 h 60"/>
                <a:gd name="T30" fmla="*/ 1 w 58"/>
                <a:gd name="T31" fmla="*/ 5 h 60"/>
                <a:gd name="T32" fmla="*/ 1 w 58"/>
                <a:gd name="T33" fmla="*/ 6 h 60"/>
                <a:gd name="T34" fmla="*/ 2 w 58"/>
                <a:gd name="T35" fmla="*/ 6 h 60"/>
                <a:gd name="T36" fmla="*/ 3 w 58"/>
                <a:gd name="T37" fmla="*/ 7 h 60"/>
                <a:gd name="T38" fmla="*/ 3 w 58"/>
                <a:gd name="T39" fmla="*/ 7 h 60"/>
                <a:gd name="T40" fmla="*/ 4 w 58"/>
                <a:gd name="T41" fmla="*/ 7 h 60"/>
                <a:gd name="T42" fmla="*/ 5 w 58"/>
                <a:gd name="T43" fmla="*/ 7 h 60"/>
                <a:gd name="T44" fmla="*/ 6 w 58"/>
                <a:gd name="T45" fmla="*/ 7 h 60"/>
                <a:gd name="T46" fmla="*/ 6 w 58"/>
                <a:gd name="T47" fmla="*/ 6 h 60"/>
                <a:gd name="T48" fmla="*/ 7 w 58"/>
                <a:gd name="T49" fmla="*/ 6 h 60"/>
                <a:gd name="T50" fmla="*/ 7 w 58"/>
                <a:gd name="T51" fmla="*/ 5 h 60"/>
                <a:gd name="T52" fmla="*/ 8 w 58"/>
                <a:gd name="T53" fmla="*/ 5 h 60"/>
                <a:gd name="T54" fmla="*/ 8 w 58"/>
                <a:gd name="T55" fmla="*/ 4 h 60"/>
                <a:gd name="T56" fmla="*/ 8 w 58"/>
                <a:gd name="T57" fmla="*/ 3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52" name="Freeform 877"/>
            <p:cNvSpPr/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2 w 28"/>
                <a:gd name="T1" fmla="*/ 4 h 30"/>
                <a:gd name="T2" fmla="*/ 2 w 28"/>
                <a:gd name="T3" fmla="*/ 4 h 30"/>
                <a:gd name="T4" fmla="*/ 2 w 28"/>
                <a:gd name="T5" fmla="*/ 4 h 30"/>
                <a:gd name="T6" fmla="*/ 1 w 28"/>
                <a:gd name="T7" fmla="*/ 4 h 30"/>
                <a:gd name="T8" fmla="*/ 1 w 28"/>
                <a:gd name="T9" fmla="*/ 4 h 30"/>
                <a:gd name="T10" fmla="*/ 1 w 28"/>
                <a:gd name="T11" fmla="*/ 3 h 30"/>
                <a:gd name="T12" fmla="*/ 1 w 28"/>
                <a:gd name="T13" fmla="*/ 3 h 30"/>
                <a:gd name="T14" fmla="*/ 0 w 28"/>
                <a:gd name="T15" fmla="*/ 3 h 30"/>
                <a:gd name="T16" fmla="*/ 0 w 28"/>
                <a:gd name="T17" fmla="*/ 2 h 30"/>
                <a:gd name="T18" fmla="*/ 0 w 28"/>
                <a:gd name="T19" fmla="*/ 2 h 30"/>
                <a:gd name="T20" fmla="*/ 1 w 28"/>
                <a:gd name="T21" fmla="*/ 2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2 w 28"/>
                <a:gd name="T29" fmla="*/ 1 h 30"/>
                <a:gd name="T30" fmla="*/ 2 w 28"/>
                <a:gd name="T31" fmla="*/ 0 h 30"/>
                <a:gd name="T32" fmla="*/ 2 w 28"/>
                <a:gd name="T33" fmla="*/ 0 h 30"/>
                <a:gd name="T34" fmla="*/ 3 w 28"/>
                <a:gd name="T35" fmla="*/ 0 h 30"/>
                <a:gd name="T36" fmla="*/ 3 w 28"/>
                <a:gd name="T37" fmla="*/ 1 h 30"/>
                <a:gd name="T38" fmla="*/ 3 w 28"/>
                <a:gd name="T39" fmla="*/ 1 h 30"/>
                <a:gd name="T40" fmla="*/ 4 w 28"/>
                <a:gd name="T41" fmla="*/ 1 h 30"/>
                <a:gd name="T42" fmla="*/ 4 w 28"/>
                <a:gd name="T43" fmla="*/ 1 h 30"/>
                <a:gd name="T44" fmla="*/ 4 w 28"/>
                <a:gd name="T45" fmla="*/ 2 h 30"/>
                <a:gd name="T46" fmla="*/ 4 w 28"/>
                <a:gd name="T47" fmla="*/ 2 h 30"/>
                <a:gd name="T48" fmla="*/ 4 w 28"/>
                <a:gd name="T49" fmla="*/ 2 h 30"/>
                <a:gd name="T50" fmla="*/ 4 w 28"/>
                <a:gd name="T51" fmla="*/ 3 h 30"/>
                <a:gd name="T52" fmla="*/ 4 w 28"/>
                <a:gd name="T53" fmla="*/ 4 h 30"/>
                <a:gd name="T54" fmla="*/ 3 w 28"/>
                <a:gd name="T55" fmla="*/ 4 h 30"/>
                <a:gd name="T56" fmla="*/ 2 w 28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53" name="Freeform 878"/>
            <p:cNvSpPr/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7 w 60"/>
                <a:gd name="T1" fmla="*/ 4 h 60"/>
                <a:gd name="T2" fmla="*/ 7 w 60"/>
                <a:gd name="T3" fmla="*/ 3 h 60"/>
                <a:gd name="T4" fmla="*/ 7 w 60"/>
                <a:gd name="T5" fmla="*/ 3 h 60"/>
                <a:gd name="T6" fmla="*/ 6 w 60"/>
                <a:gd name="T7" fmla="*/ 2 h 60"/>
                <a:gd name="T8" fmla="*/ 6 w 60"/>
                <a:gd name="T9" fmla="*/ 1 h 60"/>
                <a:gd name="T10" fmla="*/ 5 w 60"/>
                <a:gd name="T11" fmla="*/ 1 h 60"/>
                <a:gd name="T12" fmla="*/ 5 w 60"/>
                <a:gd name="T13" fmla="*/ 1 h 60"/>
                <a:gd name="T14" fmla="*/ 4 w 60"/>
                <a:gd name="T15" fmla="*/ 1 h 60"/>
                <a:gd name="T16" fmla="*/ 3 w 60"/>
                <a:gd name="T17" fmla="*/ 0 h 60"/>
                <a:gd name="T18" fmla="*/ 2 w 60"/>
                <a:gd name="T19" fmla="*/ 1 h 60"/>
                <a:gd name="T20" fmla="*/ 1 w 60"/>
                <a:gd name="T21" fmla="*/ 1 h 60"/>
                <a:gd name="T22" fmla="*/ 0 w 60"/>
                <a:gd name="T23" fmla="*/ 3 h 60"/>
                <a:gd name="T24" fmla="*/ 0 w 60"/>
                <a:gd name="T25" fmla="*/ 4 h 60"/>
                <a:gd name="T26" fmla="*/ 0 w 60"/>
                <a:gd name="T27" fmla="*/ 5 h 60"/>
                <a:gd name="T28" fmla="*/ 0 w 60"/>
                <a:gd name="T29" fmla="*/ 6 h 60"/>
                <a:gd name="T30" fmla="*/ 0 w 60"/>
                <a:gd name="T31" fmla="*/ 6 h 60"/>
                <a:gd name="T32" fmla="*/ 1 w 60"/>
                <a:gd name="T33" fmla="*/ 7 h 60"/>
                <a:gd name="T34" fmla="*/ 1 w 60"/>
                <a:gd name="T35" fmla="*/ 7 h 60"/>
                <a:gd name="T36" fmla="*/ 2 w 60"/>
                <a:gd name="T37" fmla="*/ 8 h 60"/>
                <a:gd name="T38" fmla="*/ 3 w 60"/>
                <a:gd name="T39" fmla="*/ 8 h 60"/>
                <a:gd name="T40" fmla="*/ 3 w 60"/>
                <a:gd name="T41" fmla="*/ 8 h 60"/>
                <a:gd name="T42" fmla="*/ 4 w 60"/>
                <a:gd name="T43" fmla="*/ 8 h 60"/>
                <a:gd name="T44" fmla="*/ 5 w 60"/>
                <a:gd name="T45" fmla="*/ 8 h 60"/>
                <a:gd name="T46" fmla="*/ 5 w 60"/>
                <a:gd name="T47" fmla="*/ 7 h 60"/>
                <a:gd name="T48" fmla="*/ 6 w 60"/>
                <a:gd name="T49" fmla="*/ 7 h 60"/>
                <a:gd name="T50" fmla="*/ 6 w 60"/>
                <a:gd name="T51" fmla="*/ 6 h 60"/>
                <a:gd name="T52" fmla="*/ 7 w 60"/>
                <a:gd name="T53" fmla="*/ 6 h 60"/>
                <a:gd name="T54" fmla="*/ 7 w 60"/>
                <a:gd name="T55" fmla="*/ 5 h 60"/>
                <a:gd name="T56" fmla="*/ 7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54" name="Freeform 879"/>
            <p:cNvSpPr/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55" name="Freeform 880"/>
            <p:cNvSpPr/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8 w 60"/>
                <a:gd name="T1" fmla="*/ 4 h 59"/>
                <a:gd name="T2" fmla="*/ 8 w 60"/>
                <a:gd name="T3" fmla="*/ 3 h 59"/>
                <a:gd name="T4" fmla="*/ 8 w 60"/>
                <a:gd name="T5" fmla="*/ 3 h 59"/>
                <a:gd name="T6" fmla="*/ 7 w 60"/>
                <a:gd name="T7" fmla="*/ 2 h 59"/>
                <a:gd name="T8" fmla="*/ 7 w 60"/>
                <a:gd name="T9" fmla="*/ 2 h 59"/>
                <a:gd name="T10" fmla="*/ 6 w 60"/>
                <a:gd name="T11" fmla="*/ 1 h 59"/>
                <a:gd name="T12" fmla="*/ 6 w 60"/>
                <a:gd name="T13" fmla="*/ 1 h 59"/>
                <a:gd name="T14" fmla="*/ 5 w 60"/>
                <a:gd name="T15" fmla="*/ 1 h 59"/>
                <a:gd name="T16" fmla="*/ 4 w 60"/>
                <a:gd name="T17" fmla="*/ 0 h 59"/>
                <a:gd name="T18" fmla="*/ 3 w 60"/>
                <a:gd name="T19" fmla="*/ 1 h 59"/>
                <a:gd name="T20" fmla="*/ 2 w 60"/>
                <a:gd name="T21" fmla="*/ 2 h 59"/>
                <a:gd name="T22" fmla="*/ 1 w 60"/>
                <a:gd name="T23" fmla="*/ 3 h 59"/>
                <a:gd name="T24" fmla="*/ 0 w 60"/>
                <a:gd name="T25" fmla="*/ 4 h 59"/>
                <a:gd name="T26" fmla="*/ 1 w 60"/>
                <a:gd name="T27" fmla="*/ 5 h 59"/>
                <a:gd name="T28" fmla="*/ 1 w 60"/>
                <a:gd name="T29" fmla="*/ 6 h 59"/>
                <a:gd name="T30" fmla="*/ 1 w 60"/>
                <a:gd name="T31" fmla="*/ 6 h 59"/>
                <a:gd name="T32" fmla="*/ 1 w 60"/>
                <a:gd name="T33" fmla="*/ 7 h 59"/>
                <a:gd name="T34" fmla="*/ 2 w 60"/>
                <a:gd name="T35" fmla="*/ 7 h 59"/>
                <a:gd name="T36" fmla="*/ 3 w 60"/>
                <a:gd name="T37" fmla="*/ 8 h 59"/>
                <a:gd name="T38" fmla="*/ 3 w 60"/>
                <a:gd name="T39" fmla="*/ 8 h 59"/>
                <a:gd name="T40" fmla="*/ 4 w 60"/>
                <a:gd name="T41" fmla="*/ 8 h 59"/>
                <a:gd name="T42" fmla="*/ 5 w 60"/>
                <a:gd name="T43" fmla="*/ 8 h 59"/>
                <a:gd name="T44" fmla="*/ 6 w 60"/>
                <a:gd name="T45" fmla="*/ 8 h 59"/>
                <a:gd name="T46" fmla="*/ 6 w 60"/>
                <a:gd name="T47" fmla="*/ 7 h 59"/>
                <a:gd name="T48" fmla="*/ 7 w 60"/>
                <a:gd name="T49" fmla="*/ 7 h 59"/>
                <a:gd name="T50" fmla="*/ 7 w 60"/>
                <a:gd name="T51" fmla="*/ 6 h 59"/>
                <a:gd name="T52" fmla="*/ 8 w 60"/>
                <a:gd name="T53" fmla="*/ 6 h 59"/>
                <a:gd name="T54" fmla="*/ 8 w 60"/>
                <a:gd name="T55" fmla="*/ 5 h 59"/>
                <a:gd name="T56" fmla="*/ 8 w 60"/>
                <a:gd name="T57" fmla="*/ 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56" name="Freeform 881"/>
            <p:cNvSpPr/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57" name="Freeform 882"/>
            <p:cNvSpPr/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8 w 60"/>
                <a:gd name="T1" fmla="*/ 4 h 57"/>
                <a:gd name="T2" fmla="*/ 8 w 60"/>
                <a:gd name="T3" fmla="*/ 3 h 57"/>
                <a:gd name="T4" fmla="*/ 8 w 60"/>
                <a:gd name="T5" fmla="*/ 3 h 57"/>
                <a:gd name="T6" fmla="*/ 7 w 60"/>
                <a:gd name="T7" fmla="*/ 2 h 57"/>
                <a:gd name="T8" fmla="*/ 7 w 60"/>
                <a:gd name="T9" fmla="*/ 1 h 57"/>
                <a:gd name="T10" fmla="*/ 6 w 60"/>
                <a:gd name="T11" fmla="*/ 1 h 57"/>
                <a:gd name="T12" fmla="*/ 6 w 60"/>
                <a:gd name="T13" fmla="*/ 1 h 57"/>
                <a:gd name="T14" fmla="*/ 5 w 60"/>
                <a:gd name="T15" fmla="*/ 0 h 57"/>
                <a:gd name="T16" fmla="*/ 4 w 60"/>
                <a:gd name="T17" fmla="*/ 0 h 57"/>
                <a:gd name="T18" fmla="*/ 3 w 60"/>
                <a:gd name="T19" fmla="*/ 1 h 57"/>
                <a:gd name="T20" fmla="*/ 2 w 60"/>
                <a:gd name="T21" fmla="*/ 1 h 57"/>
                <a:gd name="T22" fmla="*/ 1 w 60"/>
                <a:gd name="T23" fmla="*/ 3 h 57"/>
                <a:gd name="T24" fmla="*/ 0 w 60"/>
                <a:gd name="T25" fmla="*/ 4 h 57"/>
                <a:gd name="T26" fmla="*/ 1 w 60"/>
                <a:gd name="T27" fmla="*/ 5 h 57"/>
                <a:gd name="T28" fmla="*/ 1 w 60"/>
                <a:gd name="T29" fmla="*/ 5 h 57"/>
                <a:gd name="T30" fmla="*/ 1 w 60"/>
                <a:gd name="T31" fmla="*/ 6 h 57"/>
                <a:gd name="T32" fmla="*/ 1 w 60"/>
                <a:gd name="T33" fmla="*/ 7 h 57"/>
                <a:gd name="T34" fmla="*/ 2 w 60"/>
                <a:gd name="T35" fmla="*/ 7 h 57"/>
                <a:gd name="T36" fmla="*/ 3 w 60"/>
                <a:gd name="T37" fmla="*/ 7 h 57"/>
                <a:gd name="T38" fmla="*/ 3 w 60"/>
                <a:gd name="T39" fmla="*/ 8 h 57"/>
                <a:gd name="T40" fmla="*/ 4 w 60"/>
                <a:gd name="T41" fmla="*/ 8 h 57"/>
                <a:gd name="T42" fmla="*/ 5 w 60"/>
                <a:gd name="T43" fmla="*/ 8 h 57"/>
                <a:gd name="T44" fmla="*/ 6 w 60"/>
                <a:gd name="T45" fmla="*/ 7 h 57"/>
                <a:gd name="T46" fmla="*/ 6 w 60"/>
                <a:gd name="T47" fmla="*/ 7 h 57"/>
                <a:gd name="T48" fmla="*/ 7 w 60"/>
                <a:gd name="T49" fmla="*/ 7 h 57"/>
                <a:gd name="T50" fmla="*/ 7 w 60"/>
                <a:gd name="T51" fmla="*/ 6 h 57"/>
                <a:gd name="T52" fmla="*/ 8 w 60"/>
                <a:gd name="T53" fmla="*/ 5 h 57"/>
                <a:gd name="T54" fmla="*/ 8 w 60"/>
                <a:gd name="T55" fmla="*/ 5 h 57"/>
                <a:gd name="T56" fmla="*/ 8 w 60"/>
                <a:gd name="T57" fmla="*/ 4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58" name="Freeform 883"/>
            <p:cNvSpPr/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2 w 30"/>
                <a:gd name="T1" fmla="*/ 4 h 27"/>
                <a:gd name="T2" fmla="*/ 2 w 30"/>
                <a:gd name="T3" fmla="*/ 4 h 27"/>
                <a:gd name="T4" fmla="*/ 2 w 30"/>
                <a:gd name="T5" fmla="*/ 4 h 27"/>
                <a:gd name="T6" fmla="*/ 1 w 30"/>
                <a:gd name="T7" fmla="*/ 4 h 27"/>
                <a:gd name="T8" fmla="*/ 1 w 30"/>
                <a:gd name="T9" fmla="*/ 3 h 27"/>
                <a:gd name="T10" fmla="*/ 1 w 30"/>
                <a:gd name="T11" fmla="*/ 3 h 27"/>
                <a:gd name="T12" fmla="*/ 1 w 30"/>
                <a:gd name="T13" fmla="*/ 3 h 27"/>
                <a:gd name="T14" fmla="*/ 0 w 30"/>
                <a:gd name="T15" fmla="*/ 2 h 27"/>
                <a:gd name="T16" fmla="*/ 0 w 30"/>
                <a:gd name="T17" fmla="*/ 2 h 27"/>
                <a:gd name="T18" fmla="*/ 0 w 30"/>
                <a:gd name="T19" fmla="*/ 2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2 w 30"/>
                <a:gd name="T29" fmla="*/ 0 h 27"/>
                <a:gd name="T30" fmla="*/ 2 w 30"/>
                <a:gd name="T31" fmla="*/ 0 h 27"/>
                <a:gd name="T32" fmla="*/ 2 w 30"/>
                <a:gd name="T33" fmla="*/ 0 h 27"/>
                <a:gd name="T34" fmla="*/ 3 w 30"/>
                <a:gd name="T35" fmla="*/ 0 h 27"/>
                <a:gd name="T36" fmla="*/ 3 w 30"/>
                <a:gd name="T37" fmla="*/ 0 h 27"/>
                <a:gd name="T38" fmla="*/ 3 w 30"/>
                <a:gd name="T39" fmla="*/ 1 h 27"/>
                <a:gd name="T40" fmla="*/ 4 w 30"/>
                <a:gd name="T41" fmla="*/ 1 h 27"/>
                <a:gd name="T42" fmla="*/ 4 w 30"/>
                <a:gd name="T43" fmla="*/ 1 h 27"/>
                <a:gd name="T44" fmla="*/ 4 w 30"/>
                <a:gd name="T45" fmla="*/ 1 h 27"/>
                <a:gd name="T46" fmla="*/ 4 w 30"/>
                <a:gd name="T47" fmla="*/ 2 h 27"/>
                <a:gd name="T48" fmla="*/ 4 w 30"/>
                <a:gd name="T49" fmla="*/ 2 h 27"/>
                <a:gd name="T50" fmla="*/ 4 w 30"/>
                <a:gd name="T51" fmla="*/ 3 h 27"/>
                <a:gd name="T52" fmla="*/ 4 w 30"/>
                <a:gd name="T53" fmla="*/ 3 h 27"/>
                <a:gd name="T54" fmla="*/ 3 w 30"/>
                <a:gd name="T55" fmla="*/ 4 h 27"/>
                <a:gd name="T56" fmla="*/ 2 w 30"/>
                <a:gd name="T57" fmla="*/ 4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59" name="Freeform 884"/>
            <p:cNvSpPr/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1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1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60" name="Freeform 885"/>
            <p:cNvSpPr/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61" name="Freeform 886"/>
            <p:cNvSpPr/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2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1 w 60"/>
                <a:gd name="T21" fmla="*/ 2 h 60"/>
                <a:gd name="T22" fmla="*/ 1 w 60"/>
                <a:gd name="T23" fmla="*/ 3 h 60"/>
                <a:gd name="T24" fmla="*/ 0 w 60"/>
                <a:gd name="T25" fmla="*/ 4 h 60"/>
                <a:gd name="T26" fmla="*/ 0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1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62" name="Freeform 887"/>
            <p:cNvSpPr/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2 w 29"/>
                <a:gd name="T1" fmla="*/ 4 h 30"/>
                <a:gd name="T2" fmla="*/ 2 w 29"/>
                <a:gd name="T3" fmla="*/ 4 h 30"/>
                <a:gd name="T4" fmla="*/ 2 w 29"/>
                <a:gd name="T5" fmla="*/ 4 h 30"/>
                <a:gd name="T6" fmla="*/ 1 w 29"/>
                <a:gd name="T7" fmla="*/ 4 h 30"/>
                <a:gd name="T8" fmla="*/ 1 w 29"/>
                <a:gd name="T9" fmla="*/ 4 h 30"/>
                <a:gd name="T10" fmla="*/ 1 w 29"/>
                <a:gd name="T11" fmla="*/ 3 h 30"/>
                <a:gd name="T12" fmla="*/ 1 w 29"/>
                <a:gd name="T13" fmla="*/ 3 h 30"/>
                <a:gd name="T14" fmla="*/ 0 w 29"/>
                <a:gd name="T15" fmla="*/ 3 h 30"/>
                <a:gd name="T16" fmla="*/ 0 w 29"/>
                <a:gd name="T17" fmla="*/ 2 h 30"/>
                <a:gd name="T18" fmla="*/ 0 w 29"/>
                <a:gd name="T19" fmla="*/ 2 h 30"/>
                <a:gd name="T20" fmla="*/ 1 w 29"/>
                <a:gd name="T21" fmla="*/ 2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2 w 29"/>
                <a:gd name="T29" fmla="*/ 1 h 30"/>
                <a:gd name="T30" fmla="*/ 2 w 29"/>
                <a:gd name="T31" fmla="*/ 0 h 30"/>
                <a:gd name="T32" fmla="*/ 2 w 29"/>
                <a:gd name="T33" fmla="*/ 0 h 30"/>
                <a:gd name="T34" fmla="*/ 3 w 29"/>
                <a:gd name="T35" fmla="*/ 0 h 30"/>
                <a:gd name="T36" fmla="*/ 3 w 29"/>
                <a:gd name="T37" fmla="*/ 1 h 30"/>
                <a:gd name="T38" fmla="*/ 3 w 29"/>
                <a:gd name="T39" fmla="*/ 1 h 30"/>
                <a:gd name="T40" fmla="*/ 4 w 29"/>
                <a:gd name="T41" fmla="*/ 1 h 30"/>
                <a:gd name="T42" fmla="*/ 4 w 29"/>
                <a:gd name="T43" fmla="*/ 1 h 30"/>
                <a:gd name="T44" fmla="*/ 4 w 29"/>
                <a:gd name="T45" fmla="*/ 2 h 30"/>
                <a:gd name="T46" fmla="*/ 4 w 29"/>
                <a:gd name="T47" fmla="*/ 2 h 30"/>
                <a:gd name="T48" fmla="*/ 4 w 29"/>
                <a:gd name="T49" fmla="*/ 2 h 30"/>
                <a:gd name="T50" fmla="*/ 4 w 29"/>
                <a:gd name="T51" fmla="*/ 3 h 30"/>
                <a:gd name="T52" fmla="*/ 4 w 29"/>
                <a:gd name="T53" fmla="*/ 4 h 30"/>
                <a:gd name="T54" fmla="*/ 3 w 29"/>
                <a:gd name="T55" fmla="*/ 4 h 30"/>
                <a:gd name="T56" fmla="*/ 2 w 29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63" name="Freeform 888"/>
            <p:cNvSpPr/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8 w 59"/>
                <a:gd name="T1" fmla="*/ 3 h 59"/>
                <a:gd name="T2" fmla="*/ 8 w 59"/>
                <a:gd name="T3" fmla="*/ 2 h 59"/>
                <a:gd name="T4" fmla="*/ 8 w 59"/>
                <a:gd name="T5" fmla="*/ 2 h 59"/>
                <a:gd name="T6" fmla="*/ 7 w 59"/>
                <a:gd name="T7" fmla="*/ 1 h 59"/>
                <a:gd name="T8" fmla="*/ 7 w 59"/>
                <a:gd name="T9" fmla="*/ 1 h 59"/>
                <a:gd name="T10" fmla="*/ 6 w 59"/>
                <a:gd name="T11" fmla="*/ 0 h 59"/>
                <a:gd name="T12" fmla="*/ 6 w 59"/>
                <a:gd name="T13" fmla="*/ 0 h 59"/>
                <a:gd name="T14" fmla="*/ 5 w 59"/>
                <a:gd name="T15" fmla="*/ 0 h 59"/>
                <a:gd name="T16" fmla="*/ 4 w 59"/>
                <a:gd name="T17" fmla="*/ 0 h 59"/>
                <a:gd name="T18" fmla="*/ 3 w 59"/>
                <a:gd name="T19" fmla="*/ 0 h 59"/>
                <a:gd name="T20" fmla="*/ 2 w 59"/>
                <a:gd name="T21" fmla="*/ 1 h 59"/>
                <a:gd name="T22" fmla="*/ 1 w 59"/>
                <a:gd name="T23" fmla="*/ 2 h 59"/>
                <a:gd name="T24" fmla="*/ 0 w 59"/>
                <a:gd name="T25" fmla="*/ 3 h 59"/>
                <a:gd name="T26" fmla="*/ 1 w 59"/>
                <a:gd name="T27" fmla="*/ 4 h 59"/>
                <a:gd name="T28" fmla="*/ 1 w 59"/>
                <a:gd name="T29" fmla="*/ 5 h 59"/>
                <a:gd name="T30" fmla="*/ 1 w 59"/>
                <a:gd name="T31" fmla="*/ 5 h 59"/>
                <a:gd name="T32" fmla="*/ 2 w 59"/>
                <a:gd name="T33" fmla="*/ 6 h 59"/>
                <a:gd name="T34" fmla="*/ 2 w 59"/>
                <a:gd name="T35" fmla="*/ 6 h 59"/>
                <a:gd name="T36" fmla="*/ 3 w 59"/>
                <a:gd name="T37" fmla="*/ 7 h 59"/>
                <a:gd name="T38" fmla="*/ 3 w 59"/>
                <a:gd name="T39" fmla="*/ 7 h 59"/>
                <a:gd name="T40" fmla="*/ 4 w 59"/>
                <a:gd name="T41" fmla="*/ 7 h 59"/>
                <a:gd name="T42" fmla="*/ 5 w 59"/>
                <a:gd name="T43" fmla="*/ 7 h 59"/>
                <a:gd name="T44" fmla="*/ 6 w 59"/>
                <a:gd name="T45" fmla="*/ 7 h 59"/>
                <a:gd name="T46" fmla="*/ 6 w 59"/>
                <a:gd name="T47" fmla="*/ 6 h 59"/>
                <a:gd name="T48" fmla="*/ 7 w 59"/>
                <a:gd name="T49" fmla="*/ 6 h 59"/>
                <a:gd name="T50" fmla="*/ 7 w 59"/>
                <a:gd name="T51" fmla="*/ 5 h 59"/>
                <a:gd name="T52" fmla="*/ 8 w 59"/>
                <a:gd name="T53" fmla="*/ 5 h 59"/>
                <a:gd name="T54" fmla="*/ 8 w 59"/>
                <a:gd name="T55" fmla="*/ 4 h 59"/>
                <a:gd name="T56" fmla="*/ 8 w 59"/>
                <a:gd name="T57" fmla="*/ 3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64" name="Freeform 889"/>
            <p:cNvSpPr/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2 w 29"/>
                <a:gd name="T1" fmla="*/ 3 h 29"/>
                <a:gd name="T2" fmla="*/ 2 w 29"/>
                <a:gd name="T3" fmla="*/ 3 h 29"/>
                <a:gd name="T4" fmla="*/ 2 w 29"/>
                <a:gd name="T5" fmla="*/ 3 h 29"/>
                <a:gd name="T6" fmla="*/ 1 w 29"/>
                <a:gd name="T7" fmla="*/ 3 h 29"/>
                <a:gd name="T8" fmla="*/ 1 w 29"/>
                <a:gd name="T9" fmla="*/ 3 h 29"/>
                <a:gd name="T10" fmla="*/ 1 w 29"/>
                <a:gd name="T11" fmla="*/ 2 h 29"/>
                <a:gd name="T12" fmla="*/ 1 w 29"/>
                <a:gd name="T13" fmla="*/ 2 h 29"/>
                <a:gd name="T14" fmla="*/ 0 w 29"/>
                <a:gd name="T15" fmla="*/ 2 h 29"/>
                <a:gd name="T16" fmla="*/ 0 w 29"/>
                <a:gd name="T17" fmla="*/ 1 h 29"/>
                <a:gd name="T18" fmla="*/ 0 w 29"/>
                <a:gd name="T19" fmla="*/ 1 h 29"/>
                <a:gd name="T20" fmla="*/ 1 w 29"/>
                <a:gd name="T21" fmla="*/ 1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2 w 29"/>
                <a:gd name="T29" fmla="*/ 0 h 29"/>
                <a:gd name="T30" fmla="*/ 2 w 29"/>
                <a:gd name="T31" fmla="*/ 0 h 29"/>
                <a:gd name="T32" fmla="*/ 2 w 29"/>
                <a:gd name="T33" fmla="*/ 0 h 29"/>
                <a:gd name="T34" fmla="*/ 3 w 29"/>
                <a:gd name="T35" fmla="*/ 0 h 29"/>
                <a:gd name="T36" fmla="*/ 3 w 29"/>
                <a:gd name="T37" fmla="*/ 0 h 29"/>
                <a:gd name="T38" fmla="*/ 3 w 29"/>
                <a:gd name="T39" fmla="*/ 0 h 29"/>
                <a:gd name="T40" fmla="*/ 4 w 29"/>
                <a:gd name="T41" fmla="*/ 0 h 29"/>
                <a:gd name="T42" fmla="*/ 4 w 29"/>
                <a:gd name="T43" fmla="*/ 0 h 29"/>
                <a:gd name="T44" fmla="*/ 4 w 29"/>
                <a:gd name="T45" fmla="*/ 1 h 29"/>
                <a:gd name="T46" fmla="*/ 4 w 29"/>
                <a:gd name="T47" fmla="*/ 1 h 29"/>
                <a:gd name="T48" fmla="*/ 4 w 29"/>
                <a:gd name="T49" fmla="*/ 1 h 29"/>
                <a:gd name="T50" fmla="*/ 4 w 29"/>
                <a:gd name="T51" fmla="*/ 2 h 29"/>
                <a:gd name="T52" fmla="*/ 4 w 29"/>
                <a:gd name="T53" fmla="*/ 3 h 29"/>
                <a:gd name="T54" fmla="*/ 3 w 29"/>
                <a:gd name="T55" fmla="*/ 3 h 29"/>
                <a:gd name="T56" fmla="*/ 2 w 29"/>
                <a:gd name="T57" fmla="*/ 3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65" name="Freeform 890"/>
            <p:cNvSpPr/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8 w 60"/>
                <a:gd name="T1" fmla="*/ 3 h 59"/>
                <a:gd name="T2" fmla="*/ 8 w 60"/>
                <a:gd name="T3" fmla="*/ 3 h 59"/>
                <a:gd name="T4" fmla="*/ 8 w 60"/>
                <a:gd name="T5" fmla="*/ 2 h 59"/>
                <a:gd name="T6" fmla="*/ 7 w 60"/>
                <a:gd name="T7" fmla="*/ 1 h 59"/>
                <a:gd name="T8" fmla="*/ 7 w 60"/>
                <a:gd name="T9" fmla="*/ 1 h 59"/>
                <a:gd name="T10" fmla="*/ 6 w 60"/>
                <a:gd name="T11" fmla="*/ 0 h 59"/>
                <a:gd name="T12" fmla="*/ 6 w 60"/>
                <a:gd name="T13" fmla="*/ 0 h 59"/>
                <a:gd name="T14" fmla="*/ 5 w 60"/>
                <a:gd name="T15" fmla="*/ 0 h 59"/>
                <a:gd name="T16" fmla="*/ 4 w 60"/>
                <a:gd name="T17" fmla="*/ 0 h 59"/>
                <a:gd name="T18" fmla="*/ 3 w 60"/>
                <a:gd name="T19" fmla="*/ 0 h 59"/>
                <a:gd name="T20" fmla="*/ 2 w 60"/>
                <a:gd name="T21" fmla="*/ 1 h 59"/>
                <a:gd name="T22" fmla="*/ 1 w 60"/>
                <a:gd name="T23" fmla="*/ 2 h 59"/>
                <a:gd name="T24" fmla="*/ 0 w 60"/>
                <a:gd name="T25" fmla="*/ 3 h 59"/>
                <a:gd name="T26" fmla="*/ 1 w 60"/>
                <a:gd name="T27" fmla="*/ 4 h 59"/>
                <a:gd name="T28" fmla="*/ 1 w 60"/>
                <a:gd name="T29" fmla="*/ 5 h 59"/>
                <a:gd name="T30" fmla="*/ 1 w 60"/>
                <a:gd name="T31" fmla="*/ 5 h 59"/>
                <a:gd name="T32" fmla="*/ 2 w 60"/>
                <a:gd name="T33" fmla="*/ 6 h 59"/>
                <a:gd name="T34" fmla="*/ 2 w 60"/>
                <a:gd name="T35" fmla="*/ 6 h 59"/>
                <a:gd name="T36" fmla="*/ 3 w 60"/>
                <a:gd name="T37" fmla="*/ 7 h 59"/>
                <a:gd name="T38" fmla="*/ 4 w 60"/>
                <a:gd name="T39" fmla="*/ 7 h 59"/>
                <a:gd name="T40" fmla="*/ 4 w 60"/>
                <a:gd name="T41" fmla="*/ 7 h 59"/>
                <a:gd name="T42" fmla="*/ 5 w 60"/>
                <a:gd name="T43" fmla="*/ 7 h 59"/>
                <a:gd name="T44" fmla="*/ 6 w 60"/>
                <a:gd name="T45" fmla="*/ 7 h 59"/>
                <a:gd name="T46" fmla="*/ 6 w 60"/>
                <a:gd name="T47" fmla="*/ 6 h 59"/>
                <a:gd name="T48" fmla="*/ 7 w 60"/>
                <a:gd name="T49" fmla="*/ 6 h 59"/>
                <a:gd name="T50" fmla="*/ 7 w 60"/>
                <a:gd name="T51" fmla="*/ 5 h 59"/>
                <a:gd name="T52" fmla="*/ 8 w 60"/>
                <a:gd name="T53" fmla="*/ 5 h 59"/>
                <a:gd name="T54" fmla="*/ 8 w 60"/>
                <a:gd name="T55" fmla="*/ 4 h 59"/>
                <a:gd name="T56" fmla="*/ 8 w 60"/>
                <a:gd name="T57" fmla="*/ 3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66" name="Freeform 891"/>
            <p:cNvSpPr/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2 w 30"/>
                <a:gd name="T1" fmla="*/ 3 h 29"/>
                <a:gd name="T2" fmla="*/ 2 w 30"/>
                <a:gd name="T3" fmla="*/ 3 h 29"/>
                <a:gd name="T4" fmla="*/ 2 w 30"/>
                <a:gd name="T5" fmla="*/ 3 h 29"/>
                <a:gd name="T6" fmla="*/ 1 w 30"/>
                <a:gd name="T7" fmla="*/ 3 h 29"/>
                <a:gd name="T8" fmla="*/ 1 w 30"/>
                <a:gd name="T9" fmla="*/ 3 h 29"/>
                <a:gd name="T10" fmla="*/ 1 w 30"/>
                <a:gd name="T11" fmla="*/ 2 h 29"/>
                <a:gd name="T12" fmla="*/ 1 w 30"/>
                <a:gd name="T13" fmla="*/ 2 h 29"/>
                <a:gd name="T14" fmla="*/ 0 w 30"/>
                <a:gd name="T15" fmla="*/ 2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2 w 30"/>
                <a:gd name="T29" fmla="*/ 0 h 29"/>
                <a:gd name="T30" fmla="*/ 2 w 30"/>
                <a:gd name="T31" fmla="*/ 0 h 29"/>
                <a:gd name="T32" fmla="*/ 2 w 30"/>
                <a:gd name="T33" fmla="*/ 0 h 29"/>
                <a:gd name="T34" fmla="*/ 3 w 30"/>
                <a:gd name="T35" fmla="*/ 0 h 29"/>
                <a:gd name="T36" fmla="*/ 3 w 30"/>
                <a:gd name="T37" fmla="*/ 0 h 29"/>
                <a:gd name="T38" fmla="*/ 3 w 30"/>
                <a:gd name="T39" fmla="*/ 0 h 29"/>
                <a:gd name="T40" fmla="*/ 4 w 30"/>
                <a:gd name="T41" fmla="*/ 0 h 29"/>
                <a:gd name="T42" fmla="*/ 4 w 30"/>
                <a:gd name="T43" fmla="*/ 0 h 29"/>
                <a:gd name="T44" fmla="*/ 4 w 30"/>
                <a:gd name="T45" fmla="*/ 1 h 29"/>
                <a:gd name="T46" fmla="*/ 4 w 30"/>
                <a:gd name="T47" fmla="*/ 1 h 29"/>
                <a:gd name="T48" fmla="*/ 4 w 30"/>
                <a:gd name="T49" fmla="*/ 1 h 29"/>
                <a:gd name="T50" fmla="*/ 4 w 30"/>
                <a:gd name="T51" fmla="*/ 2 h 29"/>
                <a:gd name="T52" fmla="*/ 4 w 30"/>
                <a:gd name="T53" fmla="*/ 3 h 29"/>
                <a:gd name="T54" fmla="*/ 3 w 30"/>
                <a:gd name="T55" fmla="*/ 3 h 29"/>
                <a:gd name="T56" fmla="*/ 2 w 30"/>
                <a:gd name="T57" fmla="*/ 3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67" name="Freeform 892"/>
            <p:cNvSpPr/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2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2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68" name="Freeform 893"/>
            <p:cNvSpPr/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2 w 30"/>
                <a:gd name="T1" fmla="*/ 4 h 29"/>
                <a:gd name="T2" fmla="*/ 2 w 30"/>
                <a:gd name="T3" fmla="*/ 4 h 29"/>
                <a:gd name="T4" fmla="*/ 2 w 30"/>
                <a:gd name="T5" fmla="*/ 4 h 29"/>
                <a:gd name="T6" fmla="*/ 1 w 30"/>
                <a:gd name="T7" fmla="*/ 4 h 29"/>
                <a:gd name="T8" fmla="*/ 1 w 30"/>
                <a:gd name="T9" fmla="*/ 3 h 29"/>
                <a:gd name="T10" fmla="*/ 1 w 30"/>
                <a:gd name="T11" fmla="*/ 3 h 29"/>
                <a:gd name="T12" fmla="*/ 1 w 30"/>
                <a:gd name="T13" fmla="*/ 3 h 29"/>
                <a:gd name="T14" fmla="*/ 0 w 30"/>
                <a:gd name="T15" fmla="*/ 3 h 29"/>
                <a:gd name="T16" fmla="*/ 0 w 30"/>
                <a:gd name="T17" fmla="*/ 2 h 29"/>
                <a:gd name="T18" fmla="*/ 0 w 30"/>
                <a:gd name="T19" fmla="*/ 2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2 w 30"/>
                <a:gd name="T29" fmla="*/ 1 h 29"/>
                <a:gd name="T30" fmla="*/ 2 w 30"/>
                <a:gd name="T31" fmla="*/ 0 h 29"/>
                <a:gd name="T32" fmla="*/ 2 w 30"/>
                <a:gd name="T33" fmla="*/ 0 h 29"/>
                <a:gd name="T34" fmla="*/ 3 w 30"/>
                <a:gd name="T35" fmla="*/ 0 h 29"/>
                <a:gd name="T36" fmla="*/ 3 w 30"/>
                <a:gd name="T37" fmla="*/ 1 h 29"/>
                <a:gd name="T38" fmla="*/ 3 w 30"/>
                <a:gd name="T39" fmla="*/ 1 h 29"/>
                <a:gd name="T40" fmla="*/ 4 w 30"/>
                <a:gd name="T41" fmla="*/ 1 h 29"/>
                <a:gd name="T42" fmla="*/ 4 w 30"/>
                <a:gd name="T43" fmla="*/ 1 h 29"/>
                <a:gd name="T44" fmla="*/ 4 w 30"/>
                <a:gd name="T45" fmla="*/ 1 h 29"/>
                <a:gd name="T46" fmla="*/ 4 w 30"/>
                <a:gd name="T47" fmla="*/ 2 h 29"/>
                <a:gd name="T48" fmla="*/ 4 w 30"/>
                <a:gd name="T49" fmla="*/ 2 h 29"/>
                <a:gd name="T50" fmla="*/ 4 w 30"/>
                <a:gd name="T51" fmla="*/ 3 h 29"/>
                <a:gd name="T52" fmla="*/ 4 w 30"/>
                <a:gd name="T53" fmla="*/ 3 h 29"/>
                <a:gd name="T54" fmla="*/ 3 w 30"/>
                <a:gd name="T55" fmla="*/ 4 h 29"/>
                <a:gd name="T56" fmla="*/ 2 w 30"/>
                <a:gd name="T57" fmla="*/ 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69" name="Freeform 894"/>
            <p:cNvSpPr/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8 w 60"/>
                <a:gd name="T1" fmla="*/ 4 h 59"/>
                <a:gd name="T2" fmla="*/ 8 w 60"/>
                <a:gd name="T3" fmla="*/ 3 h 59"/>
                <a:gd name="T4" fmla="*/ 8 w 60"/>
                <a:gd name="T5" fmla="*/ 3 h 59"/>
                <a:gd name="T6" fmla="*/ 7 w 60"/>
                <a:gd name="T7" fmla="*/ 2 h 59"/>
                <a:gd name="T8" fmla="*/ 7 w 60"/>
                <a:gd name="T9" fmla="*/ 1 h 59"/>
                <a:gd name="T10" fmla="*/ 6 w 60"/>
                <a:gd name="T11" fmla="*/ 1 h 59"/>
                <a:gd name="T12" fmla="*/ 6 w 60"/>
                <a:gd name="T13" fmla="*/ 1 h 59"/>
                <a:gd name="T14" fmla="*/ 5 w 60"/>
                <a:gd name="T15" fmla="*/ 1 h 59"/>
                <a:gd name="T16" fmla="*/ 4 w 60"/>
                <a:gd name="T17" fmla="*/ 0 h 59"/>
                <a:gd name="T18" fmla="*/ 3 w 60"/>
                <a:gd name="T19" fmla="*/ 1 h 59"/>
                <a:gd name="T20" fmla="*/ 2 w 60"/>
                <a:gd name="T21" fmla="*/ 1 h 59"/>
                <a:gd name="T22" fmla="*/ 1 w 60"/>
                <a:gd name="T23" fmla="*/ 3 h 59"/>
                <a:gd name="T24" fmla="*/ 0 w 60"/>
                <a:gd name="T25" fmla="*/ 4 h 59"/>
                <a:gd name="T26" fmla="*/ 1 w 60"/>
                <a:gd name="T27" fmla="*/ 5 h 59"/>
                <a:gd name="T28" fmla="*/ 1 w 60"/>
                <a:gd name="T29" fmla="*/ 6 h 59"/>
                <a:gd name="T30" fmla="*/ 1 w 60"/>
                <a:gd name="T31" fmla="*/ 6 h 59"/>
                <a:gd name="T32" fmla="*/ 2 w 60"/>
                <a:gd name="T33" fmla="*/ 7 h 59"/>
                <a:gd name="T34" fmla="*/ 2 w 60"/>
                <a:gd name="T35" fmla="*/ 7 h 59"/>
                <a:gd name="T36" fmla="*/ 3 w 60"/>
                <a:gd name="T37" fmla="*/ 8 h 59"/>
                <a:gd name="T38" fmla="*/ 3 w 60"/>
                <a:gd name="T39" fmla="*/ 8 h 59"/>
                <a:gd name="T40" fmla="*/ 4 w 60"/>
                <a:gd name="T41" fmla="*/ 8 h 59"/>
                <a:gd name="T42" fmla="*/ 5 w 60"/>
                <a:gd name="T43" fmla="*/ 8 h 59"/>
                <a:gd name="T44" fmla="*/ 6 w 60"/>
                <a:gd name="T45" fmla="*/ 8 h 59"/>
                <a:gd name="T46" fmla="*/ 6 w 60"/>
                <a:gd name="T47" fmla="*/ 7 h 59"/>
                <a:gd name="T48" fmla="*/ 7 w 60"/>
                <a:gd name="T49" fmla="*/ 7 h 59"/>
                <a:gd name="T50" fmla="*/ 7 w 60"/>
                <a:gd name="T51" fmla="*/ 6 h 59"/>
                <a:gd name="T52" fmla="*/ 8 w 60"/>
                <a:gd name="T53" fmla="*/ 6 h 59"/>
                <a:gd name="T54" fmla="*/ 8 w 60"/>
                <a:gd name="T55" fmla="*/ 5 h 59"/>
                <a:gd name="T56" fmla="*/ 8 w 60"/>
                <a:gd name="T57" fmla="*/ 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70" name="Freeform 895"/>
            <p:cNvSpPr/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71" name="Freeform 896"/>
            <p:cNvSpPr/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8 w 58"/>
                <a:gd name="T1" fmla="*/ 4 h 58"/>
                <a:gd name="T2" fmla="*/ 8 w 58"/>
                <a:gd name="T3" fmla="*/ 3 h 58"/>
                <a:gd name="T4" fmla="*/ 8 w 58"/>
                <a:gd name="T5" fmla="*/ 3 h 58"/>
                <a:gd name="T6" fmla="*/ 7 w 58"/>
                <a:gd name="T7" fmla="*/ 2 h 58"/>
                <a:gd name="T8" fmla="*/ 7 w 58"/>
                <a:gd name="T9" fmla="*/ 1 h 58"/>
                <a:gd name="T10" fmla="*/ 6 w 58"/>
                <a:gd name="T11" fmla="*/ 1 h 58"/>
                <a:gd name="T12" fmla="*/ 6 w 58"/>
                <a:gd name="T13" fmla="*/ 1 h 58"/>
                <a:gd name="T14" fmla="*/ 5 w 58"/>
                <a:gd name="T15" fmla="*/ 0 h 58"/>
                <a:gd name="T16" fmla="*/ 4 w 58"/>
                <a:gd name="T17" fmla="*/ 0 h 58"/>
                <a:gd name="T18" fmla="*/ 3 w 58"/>
                <a:gd name="T19" fmla="*/ 1 h 58"/>
                <a:gd name="T20" fmla="*/ 1 w 58"/>
                <a:gd name="T21" fmla="*/ 1 h 58"/>
                <a:gd name="T22" fmla="*/ 1 w 58"/>
                <a:gd name="T23" fmla="*/ 3 h 58"/>
                <a:gd name="T24" fmla="*/ 0 w 58"/>
                <a:gd name="T25" fmla="*/ 4 h 58"/>
                <a:gd name="T26" fmla="*/ 0 w 58"/>
                <a:gd name="T27" fmla="*/ 5 h 58"/>
                <a:gd name="T28" fmla="*/ 1 w 58"/>
                <a:gd name="T29" fmla="*/ 6 h 58"/>
                <a:gd name="T30" fmla="*/ 1 w 58"/>
                <a:gd name="T31" fmla="*/ 6 h 58"/>
                <a:gd name="T32" fmla="*/ 1 w 58"/>
                <a:gd name="T33" fmla="*/ 7 h 58"/>
                <a:gd name="T34" fmla="*/ 2 w 58"/>
                <a:gd name="T35" fmla="*/ 7 h 58"/>
                <a:gd name="T36" fmla="*/ 3 w 58"/>
                <a:gd name="T37" fmla="*/ 8 h 58"/>
                <a:gd name="T38" fmla="*/ 3 w 58"/>
                <a:gd name="T39" fmla="*/ 8 h 58"/>
                <a:gd name="T40" fmla="*/ 4 w 58"/>
                <a:gd name="T41" fmla="*/ 8 h 58"/>
                <a:gd name="T42" fmla="*/ 5 w 58"/>
                <a:gd name="T43" fmla="*/ 8 h 58"/>
                <a:gd name="T44" fmla="*/ 6 w 58"/>
                <a:gd name="T45" fmla="*/ 8 h 58"/>
                <a:gd name="T46" fmla="*/ 6 w 58"/>
                <a:gd name="T47" fmla="*/ 7 h 58"/>
                <a:gd name="T48" fmla="*/ 7 w 58"/>
                <a:gd name="T49" fmla="*/ 7 h 58"/>
                <a:gd name="T50" fmla="*/ 7 w 58"/>
                <a:gd name="T51" fmla="*/ 6 h 58"/>
                <a:gd name="T52" fmla="*/ 8 w 58"/>
                <a:gd name="T53" fmla="*/ 6 h 58"/>
                <a:gd name="T54" fmla="*/ 8 w 58"/>
                <a:gd name="T55" fmla="*/ 5 h 58"/>
                <a:gd name="T56" fmla="*/ 8 w 58"/>
                <a:gd name="T57" fmla="*/ 4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72" name="Freeform 897"/>
            <p:cNvSpPr/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1 w 29"/>
                <a:gd name="T1" fmla="*/ 4 h 28"/>
                <a:gd name="T2" fmla="*/ 1 w 29"/>
                <a:gd name="T3" fmla="*/ 4 h 28"/>
                <a:gd name="T4" fmla="*/ 1 w 29"/>
                <a:gd name="T5" fmla="*/ 4 h 28"/>
                <a:gd name="T6" fmla="*/ 0 w 29"/>
                <a:gd name="T7" fmla="*/ 4 h 28"/>
                <a:gd name="T8" fmla="*/ 0 w 29"/>
                <a:gd name="T9" fmla="*/ 3 h 28"/>
                <a:gd name="T10" fmla="*/ 0 w 29"/>
                <a:gd name="T11" fmla="*/ 3 h 28"/>
                <a:gd name="T12" fmla="*/ 0 w 29"/>
                <a:gd name="T13" fmla="*/ 3 h 28"/>
                <a:gd name="T14" fmla="*/ 0 w 29"/>
                <a:gd name="T15" fmla="*/ 3 h 28"/>
                <a:gd name="T16" fmla="*/ 0 w 29"/>
                <a:gd name="T17" fmla="*/ 2 h 28"/>
                <a:gd name="T18" fmla="*/ 0 w 29"/>
                <a:gd name="T19" fmla="*/ 2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1 w 29"/>
                <a:gd name="T29" fmla="*/ 1 h 28"/>
                <a:gd name="T30" fmla="*/ 1 w 29"/>
                <a:gd name="T31" fmla="*/ 0 h 28"/>
                <a:gd name="T32" fmla="*/ 1 w 29"/>
                <a:gd name="T33" fmla="*/ 0 h 28"/>
                <a:gd name="T34" fmla="*/ 2 w 29"/>
                <a:gd name="T35" fmla="*/ 0 h 28"/>
                <a:gd name="T36" fmla="*/ 2 w 29"/>
                <a:gd name="T37" fmla="*/ 1 h 28"/>
                <a:gd name="T38" fmla="*/ 3 w 29"/>
                <a:gd name="T39" fmla="*/ 1 h 28"/>
                <a:gd name="T40" fmla="*/ 3 w 29"/>
                <a:gd name="T41" fmla="*/ 1 h 28"/>
                <a:gd name="T42" fmla="*/ 3 w 29"/>
                <a:gd name="T43" fmla="*/ 1 h 28"/>
                <a:gd name="T44" fmla="*/ 3 w 29"/>
                <a:gd name="T45" fmla="*/ 1 h 28"/>
                <a:gd name="T46" fmla="*/ 3 w 29"/>
                <a:gd name="T47" fmla="*/ 2 h 28"/>
                <a:gd name="T48" fmla="*/ 3 w 29"/>
                <a:gd name="T49" fmla="*/ 2 h 28"/>
                <a:gd name="T50" fmla="*/ 3 w 29"/>
                <a:gd name="T51" fmla="*/ 3 h 28"/>
                <a:gd name="T52" fmla="*/ 3 w 29"/>
                <a:gd name="T53" fmla="*/ 3 h 28"/>
                <a:gd name="T54" fmla="*/ 2 w 29"/>
                <a:gd name="T55" fmla="*/ 4 h 28"/>
                <a:gd name="T56" fmla="*/ 1 w 29"/>
                <a:gd name="T57" fmla="*/ 4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73" name="Freeform 898"/>
            <p:cNvSpPr/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1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0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1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74" name="Freeform 899"/>
            <p:cNvSpPr/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2 w 30"/>
                <a:gd name="T1" fmla="*/ 4 h 28"/>
                <a:gd name="T2" fmla="*/ 2 w 30"/>
                <a:gd name="T3" fmla="*/ 4 h 28"/>
                <a:gd name="T4" fmla="*/ 2 w 30"/>
                <a:gd name="T5" fmla="*/ 4 h 28"/>
                <a:gd name="T6" fmla="*/ 1 w 30"/>
                <a:gd name="T7" fmla="*/ 4 h 28"/>
                <a:gd name="T8" fmla="*/ 1 w 30"/>
                <a:gd name="T9" fmla="*/ 4 h 28"/>
                <a:gd name="T10" fmla="*/ 1 w 30"/>
                <a:gd name="T11" fmla="*/ 3 h 28"/>
                <a:gd name="T12" fmla="*/ 1 w 30"/>
                <a:gd name="T13" fmla="*/ 3 h 28"/>
                <a:gd name="T14" fmla="*/ 0 w 30"/>
                <a:gd name="T15" fmla="*/ 3 h 28"/>
                <a:gd name="T16" fmla="*/ 0 w 30"/>
                <a:gd name="T17" fmla="*/ 2 h 28"/>
                <a:gd name="T18" fmla="*/ 0 w 30"/>
                <a:gd name="T19" fmla="*/ 2 h 28"/>
                <a:gd name="T20" fmla="*/ 1 w 30"/>
                <a:gd name="T21" fmla="*/ 2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2 w 30"/>
                <a:gd name="T29" fmla="*/ 1 h 28"/>
                <a:gd name="T30" fmla="*/ 2 w 30"/>
                <a:gd name="T31" fmla="*/ 0 h 28"/>
                <a:gd name="T32" fmla="*/ 2 w 30"/>
                <a:gd name="T33" fmla="*/ 0 h 28"/>
                <a:gd name="T34" fmla="*/ 3 w 30"/>
                <a:gd name="T35" fmla="*/ 0 h 28"/>
                <a:gd name="T36" fmla="*/ 3 w 30"/>
                <a:gd name="T37" fmla="*/ 1 h 28"/>
                <a:gd name="T38" fmla="*/ 3 w 30"/>
                <a:gd name="T39" fmla="*/ 1 h 28"/>
                <a:gd name="T40" fmla="*/ 4 w 30"/>
                <a:gd name="T41" fmla="*/ 1 h 28"/>
                <a:gd name="T42" fmla="*/ 4 w 30"/>
                <a:gd name="T43" fmla="*/ 1 h 28"/>
                <a:gd name="T44" fmla="*/ 4 w 30"/>
                <a:gd name="T45" fmla="*/ 2 h 28"/>
                <a:gd name="T46" fmla="*/ 4 w 30"/>
                <a:gd name="T47" fmla="*/ 2 h 28"/>
                <a:gd name="T48" fmla="*/ 4 w 30"/>
                <a:gd name="T49" fmla="*/ 2 h 28"/>
                <a:gd name="T50" fmla="*/ 4 w 30"/>
                <a:gd name="T51" fmla="*/ 3 h 28"/>
                <a:gd name="T52" fmla="*/ 4 w 30"/>
                <a:gd name="T53" fmla="*/ 4 h 28"/>
                <a:gd name="T54" fmla="*/ 3 w 30"/>
                <a:gd name="T55" fmla="*/ 4 h 28"/>
                <a:gd name="T56" fmla="*/ 2 w 30"/>
                <a:gd name="T57" fmla="*/ 4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75" name="Freeform 900"/>
            <p:cNvSpPr/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8 w 59"/>
                <a:gd name="T1" fmla="*/ 4 h 60"/>
                <a:gd name="T2" fmla="*/ 8 w 59"/>
                <a:gd name="T3" fmla="*/ 4 h 60"/>
                <a:gd name="T4" fmla="*/ 8 w 59"/>
                <a:gd name="T5" fmla="*/ 3 h 60"/>
                <a:gd name="T6" fmla="*/ 7 w 59"/>
                <a:gd name="T7" fmla="*/ 2 h 60"/>
                <a:gd name="T8" fmla="*/ 7 w 59"/>
                <a:gd name="T9" fmla="*/ 2 h 60"/>
                <a:gd name="T10" fmla="*/ 6 w 59"/>
                <a:gd name="T11" fmla="*/ 1 h 60"/>
                <a:gd name="T12" fmla="*/ 6 w 59"/>
                <a:gd name="T13" fmla="*/ 1 h 60"/>
                <a:gd name="T14" fmla="*/ 5 w 59"/>
                <a:gd name="T15" fmla="*/ 1 h 60"/>
                <a:gd name="T16" fmla="*/ 4 w 59"/>
                <a:gd name="T17" fmla="*/ 0 h 60"/>
                <a:gd name="T18" fmla="*/ 3 w 59"/>
                <a:gd name="T19" fmla="*/ 1 h 60"/>
                <a:gd name="T20" fmla="*/ 2 w 59"/>
                <a:gd name="T21" fmla="*/ 2 h 60"/>
                <a:gd name="T22" fmla="*/ 1 w 59"/>
                <a:gd name="T23" fmla="*/ 3 h 60"/>
                <a:gd name="T24" fmla="*/ 0 w 59"/>
                <a:gd name="T25" fmla="*/ 4 h 60"/>
                <a:gd name="T26" fmla="*/ 1 w 59"/>
                <a:gd name="T27" fmla="*/ 5 h 60"/>
                <a:gd name="T28" fmla="*/ 1 w 59"/>
                <a:gd name="T29" fmla="*/ 6 h 60"/>
                <a:gd name="T30" fmla="*/ 1 w 59"/>
                <a:gd name="T31" fmla="*/ 6 h 60"/>
                <a:gd name="T32" fmla="*/ 2 w 59"/>
                <a:gd name="T33" fmla="*/ 7 h 60"/>
                <a:gd name="T34" fmla="*/ 2 w 59"/>
                <a:gd name="T35" fmla="*/ 7 h 60"/>
                <a:gd name="T36" fmla="*/ 3 w 59"/>
                <a:gd name="T37" fmla="*/ 8 h 60"/>
                <a:gd name="T38" fmla="*/ 3 w 59"/>
                <a:gd name="T39" fmla="*/ 8 h 60"/>
                <a:gd name="T40" fmla="*/ 4 w 59"/>
                <a:gd name="T41" fmla="*/ 8 h 60"/>
                <a:gd name="T42" fmla="*/ 5 w 59"/>
                <a:gd name="T43" fmla="*/ 8 h 60"/>
                <a:gd name="T44" fmla="*/ 6 w 59"/>
                <a:gd name="T45" fmla="*/ 8 h 60"/>
                <a:gd name="T46" fmla="*/ 6 w 59"/>
                <a:gd name="T47" fmla="*/ 7 h 60"/>
                <a:gd name="T48" fmla="*/ 7 w 59"/>
                <a:gd name="T49" fmla="*/ 7 h 60"/>
                <a:gd name="T50" fmla="*/ 7 w 59"/>
                <a:gd name="T51" fmla="*/ 6 h 60"/>
                <a:gd name="T52" fmla="*/ 8 w 59"/>
                <a:gd name="T53" fmla="*/ 6 h 60"/>
                <a:gd name="T54" fmla="*/ 8 w 59"/>
                <a:gd name="T55" fmla="*/ 5 h 60"/>
                <a:gd name="T56" fmla="*/ 8 w 59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76" name="Freeform 901"/>
            <p:cNvSpPr/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77" name="Freeform 902"/>
            <p:cNvSpPr/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2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2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78" name="Freeform 903"/>
            <p:cNvSpPr/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79" name="Freeform 904"/>
            <p:cNvSpPr/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8 w 60"/>
                <a:gd name="T1" fmla="*/ 4 h 59"/>
                <a:gd name="T2" fmla="*/ 8 w 60"/>
                <a:gd name="T3" fmla="*/ 3 h 59"/>
                <a:gd name="T4" fmla="*/ 8 w 60"/>
                <a:gd name="T5" fmla="*/ 3 h 59"/>
                <a:gd name="T6" fmla="*/ 7 w 60"/>
                <a:gd name="T7" fmla="*/ 2 h 59"/>
                <a:gd name="T8" fmla="*/ 7 w 60"/>
                <a:gd name="T9" fmla="*/ 2 h 59"/>
                <a:gd name="T10" fmla="*/ 6 w 60"/>
                <a:gd name="T11" fmla="*/ 1 h 59"/>
                <a:gd name="T12" fmla="*/ 6 w 60"/>
                <a:gd name="T13" fmla="*/ 1 h 59"/>
                <a:gd name="T14" fmla="*/ 5 w 60"/>
                <a:gd name="T15" fmla="*/ 1 h 59"/>
                <a:gd name="T16" fmla="*/ 4 w 60"/>
                <a:gd name="T17" fmla="*/ 0 h 59"/>
                <a:gd name="T18" fmla="*/ 3 w 60"/>
                <a:gd name="T19" fmla="*/ 1 h 59"/>
                <a:gd name="T20" fmla="*/ 2 w 60"/>
                <a:gd name="T21" fmla="*/ 2 h 59"/>
                <a:gd name="T22" fmla="*/ 1 w 60"/>
                <a:gd name="T23" fmla="*/ 3 h 59"/>
                <a:gd name="T24" fmla="*/ 0 w 60"/>
                <a:gd name="T25" fmla="*/ 4 h 59"/>
                <a:gd name="T26" fmla="*/ 1 w 60"/>
                <a:gd name="T27" fmla="*/ 5 h 59"/>
                <a:gd name="T28" fmla="*/ 1 w 60"/>
                <a:gd name="T29" fmla="*/ 6 h 59"/>
                <a:gd name="T30" fmla="*/ 1 w 60"/>
                <a:gd name="T31" fmla="*/ 6 h 59"/>
                <a:gd name="T32" fmla="*/ 2 w 60"/>
                <a:gd name="T33" fmla="*/ 7 h 59"/>
                <a:gd name="T34" fmla="*/ 2 w 60"/>
                <a:gd name="T35" fmla="*/ 7 h 59"/>
                <a:gd name="T36" fmla="*/ 3 w 60"/>
                <a:gd name="T37" fmla="*/ 8 h 59"/>
                <a:gd name="T38" fmla="*/ 4 w 60"/>
                <a:gd name="T39" fmla="*/ 8 h 59"/>
                <a:gd name="T40" fmla="*/ 4 w 60"/>
                <a:gd name="T41" fmla="*/ 8 h 59"/>
                <a:gd name="T42" fmla="*/ 5 w 60"/>
                <a:gd name="T43" fmla="*/ 8 h 59"/>
                <a:gd name="T44" fmla="*/ 6 w 60"/>
                <a:gd name="T45" fmla="*/ 8 h 59"/>
                <a:gd name="T46" fmla="*/ 6 w 60"/>
                <a:gd name="T47" fmla="*/ 7 h 59"/>
                <a:gd name="T48" fmla="*/ 7 w 60"/>
                <a:gd name="T49" fmla="*/ 7 h 59"/>
                <a:gd name="T50" fmla="*/ 7 w 60"/>
                <a:gd name="T51" fmla="*/ 6 h 59"/>
                <a:gd name="T52" fmla="*/ 8 w 60"/>
                <a:gd name="T53" fmla="*/ 6 h 59"/>
                <a:gd name="T54" fmla="*/ 8 w 60"/>
                <a:gd name="T55" fmla="*/ 5 h 59"/>
                <a:gd name="T56" fmla="*/ 8 w 60"/>
                <a:gd name="T57" fmla="*/ 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80" name="Freeform 905"/>
            <p:cNvSpPr/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2 w 30"/>
                <a:gd name="T1" fmla="*/ 4 h 29"/>
                <a:gd name="T2" fmla="*/ 2 w 30"/>
                <a:gd name="T3" fmla="*/ 4 h 29"/>
                <a:gd name="T4" fmla="*/ 2 w 30"/>
                <a:gd name="T5" fmla="*/ 4 h 29"/>
                <a:gd name="T6" fmla="*/ 1 w 30"/>
                <a:gd name="T7" fmla="*/ 4 h 29"/>
                <a:gd name="T8" fmla="*/ 1 w 30"/>
                <a:gd name="T9" fmla="*/ 4 h 29"/>
                <a:gd name="T10" fmla="*/ 1 w 30"/>
                <a:gd name="T11" fmla="*/ 3 h 29"/>
                <a:gd name="T12" fmla="*/ 1 w 30"/>
                <a:gd name="T13" fmla="*/ 3 h 29"/>
                <a:gd name="T14" fmla="*/ 0 w 30"/>
                <a:gd name="T15" fmla="*/ 3 h 29"/>
                <a:gd name="T16" fmla="*/ 0 w 30"/>
                <a:gd name="T17" fmla="*/ 2 h 29"/>
                <a:gd name="T18" fmla="*/ 0 w 30"/>
                <a:gd name="T19" fmla="*/ 2 h 29"/>
                <a:gd name="T20" fmla="*/ 1 w 30"/>
                <a:gd name="T21" fmla="*/ 2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2 w 30"/>
                <a:gd name="T29" fmla="*/ 1 h 29"/>
                <a:gd name="T30" fmla="*/ 2 w 30"/>
                <a:gd name="T31" fmla="*/ 0 h 29"/>
                <a:gd name="T32" fmla="*/ 2 w 30"/>
                <a:gd name="T33" fmla="*/ 0 h 29"/>
                <a:gd name="T34" fmla="*/ 3 w 30"/>
                <a:gd name="T35" fmla="*/ 0 h 29"/>
                <a:gd name="T36" fmla="*/ 3 w 30"/>
                <a:gd name="T37" fmla="*/ 1 h 29"/>
                <a:gd name="T38" fmla="*/ 3 w 30"/>
                <a:gd name="T39" fmla="*/ 1 h 29"/>
                <a:gd name="T40" fmla="*/ 4 w 30"/>
                <a:gd name="T41" fmla="*/ 1 h 29"/>
                <a:gd name="T42" fmla="*/ 4 w 30"/>
                <a:gd name="T43" fmla="*/ 1 h 29"/>
                <a:gd name="T44" fmla="*/ 4 w 30"/>
                <a:gd name="T45" fmla="*/ 2 h 29"/>
                <a:gd name="T46" fmla="*/ 4 w 30"/>
                <a:gd name="T47" fmla="*/ 2 h 29"/>
                <a:gd name="T48" fmla="*/ 4 w 30"/>
                <a:gd name="T49" fmla="*/ 2 h 29"/>
                <a:gd name="T50" fmla="*/ 4 w 30"/>
                <a:gd name="T51" fmla="*/ 3 h 29"/>
                <a:gd name="T52" fmla="*/ 4 w 30"/>
                <a:gd name="T53" fmla="*/ 4 h 29"/>
                <a:gd name="T54" fmla="*/ 3 w 30"/>
                <a:gd name="T55" fmla="*/ 4 h 29"/>
                <a:gd name="T56" fmla="*/ 2 w 30"/>
                <a:gd name="T57" fmla="*/ 4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81" name="Freeform 906"/>
            <p:cNvSpPr/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8 w 59"/>
                <a:gd name="T1" fmla="*/ 4 h 60"/>
                <a:gd name="T2" fmla="*/ 8 w 59"/>
                <a:gd name="T3" fmla="*/ 3 h 60"/>
                <a:gd name="T4" fmla="*/ 8 w 59"/>
                <a:gd name="T5" fmla="*/ 3 h 60"/>
                <a:gd name="T6" fmla="*/ 7 w 59"/>
                <a:gd name="T7" fmla="*/ 2 h 60"/>
                <a:gd name="T8" fmla="*/ 7 w 59"/>
                <a:gd name="T9" fmla="*/ 1 h 60"/>
                <a:gd name="T10" fmla="*/ 6 w 59"/>
                <a:gd name="T11" fmla="*/ 1 h 60"/>
                <a:gd name="T12" fmla="*/ 6 w 59"/>
                <a:gd name="T13" fmla="*/ 1 h 60"/>
                <a:gd name="T14" fmla="*/ 5 w 59"/>
                <a:gd name="T15" fmla="*/ 0 h 60"/>
                <a:gd name="T16" fmla="*/ 4 w 59"/>
                <a:gd name="T17" fmla="*/ 0 h 60"/>
                <a:gd name="T18" fmla="*/ 3 w 59"/>
                <a:gd name="T19" fmla="*/ 1 h 60"/>
                <a:gd name="T20" fmla="*/ 2 w 59"/>
                <a:gd name="T21" fmla="*/ 1 h 60"/>
                <a:gd name="T22" fmla="*/ 1 w 59"/>
                <a:gd name="T23" fmla="*/ 3 h 60"/>
                <a:gd name="T24" fmla="*/ 0 w 59"/>
                <a:gd name="T25" fmla="*/ 4 h 60"/>
                <a:gd name="T26" fmla="*/ 0 w 59"/>
                <a:gd name="T27" fmla="*/ 5 h 60"/>
                <a:gd name="T28" fmla="*/ 1 w 59"/>
                <a:gd name="T29" fmla="*/ 6 h 60"/>
                <a:gd name="T30" fmla="*/ 1 w 59"/>
                <a:gd name="T31" fmla="*/ 6 h 60"/>
                <a:gd name="T32" fmla="*/ 2 w 59"/>
                <a:gd name="T33" fmla="*/ 7 h 60"/>
                <a:gd name="T34" fmla="*/ 2 w 59"/>
                <a:gd name="T35" fmla="*/ 7 h 60"/>
                <a:gd name="T36" fmla="*/ 3 w 59"/>
                <a:gd name="T37" fmla="*/ 8 h 60"/>
                <a:gd name="T38" fmla="*/ 4 w 59"/>
                <a:gd name="T39" fmla="*/ 8 h 60"/>
                <a:gd name="T40" fmla="*/ 4 w 59"/>
                <a:gd name="T41" fmla="*/ 8 h 60"/>
                <a:gd name="T42" fmla="*/ 5 w 59"/>
                <a:gd name="T43" fmla="*/ 8 h 60"/>
                <a:gd name="T44" fmla="*/ 6 w 59"/>
                <a:gd name="T45" fmla="*/ 8 h 60"/>
                <a:gd name="T46" fmla="*/ 6 w 59"/>
                <a:gd name="T47" fmla="*/ 7 h 60"/>
                <a:gd name="T48" fmla="*/ 7 w 59"/>
                <a:gd name="T49" fmla="*/ 7 h 60"/>
                <a:gd name="T50" fmla="*/ 7 w 59"/>
                <a:gd name="T51" fmla="*/ 6 h 60"/>
                <a:gd name="T52" fmla="*/ 8 w 59"/>
                <a:gd name="T53" fmla="*/ 6 h 60"/>
                <a:gd name="T54" fmla="*/ 8 w 59"/>
                <a:gd name="T55" fmla="*/ 5 h 60"/>
                <a:gd name="T56" fmla="*/ 8 w 59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82" name="Freeform 907"/>
            <p:cNvSpPr/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1 w 29"/>
                <a:gd name="T1" fmla="*/ 4 h 28"/>
                <a:gd name="T2" fmla="*/ 1 w 29"/>
                <a:gd name="T3" fmla="*/ 4 h 28"/>
                <a:gd name="T4" fmla="*/ 1 w 29"/>
                <a:gd name="T5" fmla="*/ 4 h 28"/>
                <a:gd name="T6" fmla="*/ 0 w 29"/>
                <a:gd name="T7" fmla="*/ 4 h 28"/>
                <a:gd name="T8" fmla="*/ 0 w 29"/>
                <a:gd name="T9" fmla="*/ 4 h 28"/>
                <a:gd name="T10" fmla="*/ 0 w 29"/>
                <a:gd name="T11" fmla="*/ 3 h 28"/>
                <a:gd name="T12" fmla="*/ 0 w 29"/>
                <a:gd name="T13" fmla="*/ 3 h 28"/>
                <a:gd name="T14" fmla="*/ 0 w 29"/>
                <a:gd name="T15" fmla="*/ 3 h 28"/>
                <a:gd name="T16" fmla="*/ 0 w 29"/>
                <a:gd name="T17" fmla="*/ 2 h 28"/>
                <a:gd name="T18" fmla="*/ 0 w 29"/>
                <a:gd name="T19" fmla="*/ 2 h 28"/>
                <a:gd name="T20" fmla="*/ 0 w 29"/>
                <a:gd name="T21" fmla="*/ 2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1 w 29"/>
                <a:gd name="T29" fmla="*/ 1 h 28"/>
                <a:gd name="T30" fmla="*/ 1 w 29"/>
                <a:gd name="T31" fmla="*/ 0 h 28"/>
                <a:gd name="T32" fmla="*/ 1 w 29"/>
                <a:gd name="T33" fmla="*/ 0 h 28"/>
                <a:gd name="T34" fmla="*/ 2 w 29"/>
                <a:gd name="T35" fmla="*/ 0 h 28"/>
                <a:gd name="T36" fmla="*/ 2 w 29"/>
                <a:gd name="T37" fmla="*/ 1 h 28"/>
                <a:gd name="T38" fmla="*/ 2 w 29"/>
                <a:gd name="T39" fmla="*/ 1 h 28"/>
                <a:gd name="T40" fmla="*/ 3 w 29"/>
                <a:gd name="T41" fmla="*/ 1 h 28"/>
                <a:gd name="T42" fmla="*/ 3 w 29"/>
                <a:gd name="T43" fmla="*/ 1 h 28"/>
                <a:gd name="T44" fmla="*/ 3 w 29"/>
                <a:gd name="T45" fmla="*/ 2 h 28"/>
                <a:gd name="T46" fmla="*/ 3 w 29"/>
                <a:gd name="T47" fmla="*/ 2 h 28"/>
                <a:gd name="T48" fmla="*/ 3 w 29"/>
                <a:gd name="T49" fmla="*/ 2 h 28"/>
                <a:gd name="T50" fmla="*/ 3 w 29"/>
                <a:gd name="T51" fmla="*/ 3 h 28"/>
                <a:gd name="T52" fmla="*/ 3 w 29"/>
                <a:gd name="T53" fmla="*/ 4 h 28"/>
                <a:gd name="T54" fmla="*/ 2 w 29"/>
                <a:gd name="T55" fmla="*/ 4 h 28"/>
                <a:gd name="T56" fmla="*/ 1 w 29"/>
                <a:gd name="T57" fmla="*/ 4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83" name="Freeform 908"/>
            <p:cNvSpPr/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2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2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84" name="Freeform 909"/>
            <p:cNvSpPr/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85" name="Freeform 910"/>
            <p:cNvSpPr/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4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2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2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1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86" name="Freeform 911"/>
            <p:cNvSpPr/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87" name="Freeform 912"/>
            <p:cNvSpPr/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8 w 58"/>
                <a:gd name="T1" fmla="*/ 4 h 59"/>
                <a:gd name="T2" fmla="*/ 8 w 58"/>
                <a:gd name="T3" fmla="*/ 3 h 59"/>
                <a:gd name="T4" fmla="*/ 8 w 58"/>
                <a:gd name="T5" fmla="*/ 3 h 59"/>
                <a:gd name="T6" fmla="*/ 7 w 58"/>
                <a:gd name="T7" fmla="*/ 2 h 59"/>
                <a:gd name="T8" fmla="*/ 7 w 58"/>
                <a:gd name="T9" fmla="*/ 2 h 59"/>
                <a:gd name="T10" fmla="*/ 6 w 58"/>
                <a:gd name="T11" fmla="*/ 1 h 59"/>
                <a:gd name="T12" fmla="*/ 6 w 58"/>
                <a:gd name="T13" fmla="*/ 1 h 59"/>
                <a:gd name="T14" fmla="*/ 5 w 58"/>
                <a:gd name="T15" fmla="*/ 0 h 59"/>
                <a:gd name="T16" fmla="*/ 4 w 58"/>
                <a:gd name="T17" fmla="*/ 0 h 59"/>
                <a:gd name="T18" fmla="*/ 3 w 58"/>
                <a:gd name="T19" fmla="*/ 1 h 59"/>
                <a:gd name="T20" fmla="*/ 1 w 58"/>
                <a:gd name="T21" fmla="*/ 2 h 59"/>
                <a:gd name="T22" fmla="*/ 1 w 58"/>
                <a:gd name="T23" fmla="*/ 3 h 59"/>
                <a:gd name="T24" fmla="*/ 0 w 58"/>
                <a:gd name="T25" fmla="*/ 4 h 59"/>
                <a:gd name="T26" fmla="*/ 0 w 58"/>
                <a:gd name="T27" fmla="*/ 5 h 59"/>
                <a:gd name="T28" fmla="*/ 1 w 58"/>
                <a:gd name="T29" fmla="*/ 6 h 59"/>
                <a:gd name="T30" fmla="*/ 1 w 58"/>
                <a:gd name="T31" fmla="*/ 6 h 59"/>
                <a:gd name="T32" fmla="*/ 1 w 58"/>
                <a:gd name="T33" fmla="*/ 7 h 59"/>
                <a:gd name="T34" fmla="*/ 2 w 58"/>
                <a:gd name="T35" fmla="*/ 7 h 59"/>
                <a:gd name="T36" fmla="*/ 3 w 58"/>
                <a:gd name="T37" fmla="*/ 8 h 59"/>
                <a:gd name="T38" fmla="*/ 3 w 58"/>
                <a:gd name="T39" fmla="*/ 8 h 59"/>
                <a:gd name="T40" fmla="*/ 4 w 58"/>
                <a:gd name="T41" fmla="*/ 8 h 59"/>
                <a:gd name="T42" fmla="*/ 5 w 58"/>
                <a:gd name="T43" fmla="*/ 8 h 59"/>
                <a:gd name="T44" fmla="*/ 6 w 58"/>
                <a:gd name="T45" fmla="*/ 8 h 59"/>
                <a:gd name="T46" fmla="*/ 6 w 58"/>
                <a:gd name="T47" fmla="*/ 7 h 59"/>
                <a:gd name="T48" fmla="*/ 7 w 58"/>
                <a:gd name="T49" fmla="*/ 7 h 59"/>
                <a:gd name="T50" fmla="*/ 7 w 58"/>
                <a:gd name="T51" fmla="*/ 6 h 59"/>
                <a:gd name="T52" fmla="*/ 8 w 58"/>
                <a:gd name="T53" fmla="*/ 6 h 59"/>
                <a:gd name="T54" fmla="*/ 8 w 58"/>
                <a:gd name="T55" fmla="*/ 5 h 59"/>
                <a:gd name="T56" fmla="*/ 8 w 58"/>
                <a:gd name="T57" fmla="*/ 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88" name="Freeform 913"/>
            <p:cNvSpPr/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2 w 28"/>
                <a:gd name="T1" fmla="*/ 3 h 29"/>
                <a:gd name="T2" fmla="*/ 2 w 28"/>
                <a:gd name="T3" fmla="*/ 3 h 29"/>
                <a:gd name="T4" fmla="*/ 2 w 28"/>
                <a:gd name="T5" fmla="*/ 3 h 29"/>
                <a:gd name="T6" fmla="*/ 1 w 28"/>
                <a:gd name="T7" fmla="*/ 3 h 29"/>
                <a:gd name="T8" fmla="*/ 1 w 28"/>
                <a:gd name="T9" fmla="*/ 3 h 29"/>
                <a:gd name="T10" fmla="*/ 1 w 28"/>
                <a:gd name="T11" fmla="*/ 2 h 29"/>
                <a:gd name="T12" fmla="*/ 1 w 28"/>
                <a:gd name="T13" fmla="*/ 2 h 29"/>
                <a:gd name="T14" fmla="*/ 0 w 28"/>
                <a:gd name="T15" fmla="*/ 2 h 29"/>
                <a:gd name="T16" fmla="*/ 0 w 28"/>
                <a:gd name="T17" fmla="*/ 1 h 29"/>
                <a:gd name="T18" fmla="*/ 0 w 28"/>
                <a:gd name="T19" fmla="*/ 1 h 29"/>
                <a:gd name="T20" fmla="*/ 1 w 28"/>
                <a:gd name="T21" fmla="*/ 1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2 w 28"/>
                <a:gd name="T29" fmla="*/ 0 h 29"/>
                <a:gd name="T30" fmla="*/ 2 w 28"/>
                <a:gd name="T31" fmla="*/ 0 h 29"/>
                <a:gd name="T32" fmla="*/ 2 w 28"/>
                <a:gd name="T33" fmla="*/ 0 h 29"/>
                <a:gd name="T34" fmla="*/ 3 w 28"/>
                <a:gd name="T35" fmla="*/ 0 h 29"/>
                <a:gd name="T36" fmla="*/ 3 w 28"/>
                <a:gd name="T37" fmla="*/ 0 h 29"/>
                <a:gd name="T38" fmla="*/ 3 w 28"/>
                <a:gd name="T39" fmla="*/ 0 h 29"/>
                <a:gd name="T40" fmla="*/ 4 w 28"/>
                <a:gd name="T41" fmla="*/ 0 h 29"/>
                <a:gd name="T42" fmla="*/ 4 w 28"/>
                <a:gd name="T43" fmla="*/ 0 h 29"/>
                <a:gd name="T44" fmla="*/ 4 w 28"/>
                <a:gd name="T45" fmla="*/ 1 h 29"/>
                <a:gd name="T46" fmla="*/ 4 w 28"/>
                <a:gd name="T47" fmla="*/ 1 h 29"/>
                <a:gd name="T48" fmla="*/ 4 w 28"/>
                <a:gd name="T49" fmla="*/ 1 h 29"/>
                <a:gd name="T50" fmla="*/ 4 w 28"/>
                <a:gd name="T51" fmla="*/ 2 h 29"/>
                <a:gd name="T52" fmla="*/ 4 w 28"/>
                <a:gd name="T53" fmla="*/ 3 h 29"/>
                <a:gd name="T54" fmla="*/ 3 w 28"/>
                <a:gd name="T55" fmla="*/ 3 h 29"/>
                <a:gd name="T56" fmla="*/ 2 w 28"/>
                <a:gd name="T57" fmla="*/ 3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89" name="Freeform 914"/>
            <p:cNvSpPr/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8 w 60"/>
                <a:gd name="T1" fmla="*/ 4 h 58"/>
                <a:gd name="T2" fmla="*/ 8 w 60"/>
                <a:gd name="T3" fmla="*/ 3 h 58"/>
                <a:gd name="T4" fmla="*/ 8 w 60"/>
                <a:gd name="T5" fmla="*/ 3 h 58"/>
                <a:gd name="T6" fmla="*/ 7 w 60"/>
                <a:gd name="T7" fmla="*/ 2 h 58"/>
                <a:gd name="T8" fmla="*/ 7 w 60"/>
                <a:gd name="T9" fmla="*/ 1 h 58"/>
                <a:gd name="T10" fmla="*/ 6 w 60"/>
                <a:gd name="T11" fmla="*/ 1 h 58"/>
                <a:gd name="T12" fmla="*/ 6 w 60"/>
                <a:gd name="T13" fmla="*/ 1 h 58"/>
                <a:gd name="T14" fmla="*/ 5 w 60"/>
                <a:gd name="T15" fmla="*/ 0 h 58"/>
                <a:gd name="T16" fmla="*/ 4 w 60"/>
                <a:gd name="T17" fmla="*/ 0 h 58"/>
                <a:gd name="T18" fmla="*/ 3 w 60"/>
                <a:gd name="T19" fmla="*/ 1 h 58"/>
                <a:gd name="T20" fmla="*/ 1 w 60"/>
                <a:gd name="T21" fmla="*/ 1 h 58"/>
                <a:gd name="T22" fmla="*/ 1 w 60"/>
                <a:gd name="T23" fmla="*/ 3 h 58"/>
                <a:gd name="T24" fmla="*/ 0 w 60"/>
                <a:gd name="T25" fmla="*/ 4 h 58"/>
                <a:gd name="T26" fmla="*/ 1 w 60"/>
                <a:gd name="T27" fmla="*/ 5 h 58"/>
                <a:gd name="T28" fmla="*/ 1 w 60"/>
                <a:gd name="T29" fmla="*/ 6 h 58"/>
                <a:gd name="T30" fmla="*/ 1 w 60"/>
                <a:gd name="T31" fmla="*/ 6 h 58"/>
                <a:gd name="T32" fmla="*/ 1 w 60"/>
                <a:gd name="T33" fmla="*/ 7 h 58"/>
                <a:gd name="T34" fmla="*/ 2 w 60"/>
                <a:gd name="T35" fmla="*/ 7 h 58"/>
                <a:gd name="T36" fmla="*/ 3 w 60"/>
                <a:gd name="T37" fmla="*/ 8 h 58"/>
                <a:gd name="T38" fmla="*/ 3 w 60"/>
                <a:gd name="T39" fmla="*/ 8 h 58"/>
                <a:gd name="T40" fmla="*/ 4 w 60"/>
                <a:gd name="T41" fmla="*/ 8 h 58"/>
                <a:gd name="T42" fmla="*/ 5 w 60"/>
                <a:gd name="T43" fmla="*/ 8 h 58"/>
                <a:gd name="T44" fmla="*/ 6 w 60"/>
                <a:gd name="T45" fmla="*/ 8 h 58"/>
                <a:gd name="T46" fmla="*/ 6 w 60"/>
                <a:gd name="T47" fmla="*/ 7 h 58"/>
                <a:gd name="T48" fmla="*/ 7 w 60"/>
                <a:gd name="T49" fmla="*/ 7 h 58"/>
                <a:gd name="T50" fmla="*/ 7 w 60"/>
                <a:gd name="T51" fmla="*/ 6 h 58"/>
                <a:gd name="T52" fmla="*/ 8 w 60"/>
                <a:gd name="T53" fmla="*/ 6 h 58"/>
                <a:gd name="T54" fmla="*/ 8 w 60"/>
                <a:gd name="T55" fmla="*/ 5 h 58"/>
                <a:gd name="T56" fmla="*/ 8 w 60"/>
                <a:gd name="T57" fmla="*/ 4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90" name="Freeform 915"/>
            <p:cNvSpPr/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2 w 30"/>
                <a:gd name="T1" fmla="*/ 4 h 28"/>
                <a:gd name="T2" fmla="*/ 2 w 30"/>
                <a:gd name="T3" fmla="*/ 4 h 28"/>
                <a:gd name="T4" fmla="*/ 2 w 30"/>
                <a:gd name="T5" fmla="*/ 4 h 28"/>
                <a:gd name="T6" fmla="*/ 1 w 30"/>
                <a:gd name="T7" fmla="*/ 4 h 28"/>
                <a:gd name="T8" fmla="*/ 1 w 30"/>
                <a:gd name="T9" fmla="*/ 4 h 28"/>
                <a:gd name="T10" fmla="*/ 1 w 30"/>
                <a:gd name="T11" fmla="*/ 3 h 28"/>
                <a:gd name="T12" fmla="*/ 1 w 30"/>
                <a:gd name="T13" fmla="*/ 3 h 28"/>
                <a:gd name="T14" fmla="*/ 0 w 30"/>
                <a:gd name="T15" fmla="*/ 3 h 28"/>
                <a:gd name="T16" fmla="*/ 0 w 30"/>
                <a:gd name="T17" fmla="*/ 2 h 28"/>
                <a:gd name="T18" fmla="*/ 0 w 30"/>
                <a:gd name="T19" fmla="*/ 2 h 28"/>
                <a:gd name="T20" fmla="*/ 1 w 30"/>
                <a:gd name="T21" fmla="*/ 2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2 w 30"/>
                <a:gd name="T29" fmla="*/ 1 h 28"/>
                <a:gd name="T30" fmla="*/ 2 w 30"/>
                <a:gd name="T31" fmla="*/ 0 h 28"/>
                <a:gd name="T32" fmla="*/ 2 w 30"/>
                <a:gd name="T33" fmla="*/ 0 h 28"/>
                <a:gd name="T34" fmla="*/ 3 w 30"/>
                <a:gd name="T35" fmla="*/ 0 h 28"/>
                <a:gd name="T36" fmla="*/ 3 w 30"/>
                <a:gd name="T37" fmla="*/ 1 h 28"/>
                <a:gd name="T38" fmla="*/ 3 w 30"/>
                <a:gd name="T39" fmla="*/ 1 h 28"/>
                <a:gd name="T40" fmla="*/ 4 w 30"/>
                <a:gd name="T41" fmla="*/ 1 h 28"/>
                <a:gd name="T42" fmla="*/ 4 w 30"/>
                <a:gd name="T43" fmla="*/ 1 h 28"/>
                <a:gd name="T44" fmla="*/ 4 w 30"/>
                <a:gd name="T45" fmla="*/ 2 h 28"/>
                <a:gd name="T46" fmla="*/ 4 w 30"/>
                <a:gd name="T47" fmla="*/ 2 h 28"/>
                <a:gd name="T48" fmla="*/ 4 w 30"/>
                <a:gd name="T49" fmla="*/ 2 h 28"/>
                <a:gd name="T50" fmla="*/ 4 w 30"/>
                <a:gd name="T51" fmla="*/ 3 h 28"/>
                <a:gd name="T52" fmla="*/ 4 w 30"/>
                <a:gd name="T53" fmla="*/ 4 h 28"/>
                <a:gd name="T54" fmla="*/ 3 w 30"/>
                <a:gd name="T55" fmla="*/ 4 h 28"/>
                <a:gd name="T56" fmla="*/ 2 w 30"/>
                <a:gd name="T57" fmla="*/ 4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91" name="Freeform 916"/>
            <p:cNvSpPr/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8 w 60"/>
                <a:gd name="T1" fmla="*/ 4 h 59"/>
                <a:gd name="T2" fmla="*/ 8 w 60"/>
                <a:gd name="T3" fmla="*/ 3 h 59"/>
                <a:gd name="T4" fmla="*/ 8 w 60"/>
                <a:gd name="T5" fmla="*/ 3 h 59"/>
                <a:gd name="T6" fmla="*/ 7 w 60"/>
                <a:gd name="T7" fmla="*/ 2 h 59"/>
                <a:gd name="T8" fmla="*/ 7 w 60"/>
                <a:gd name="T9" fmla="*/ 2 h 59"/>
                <a:gd name="T10" fmla="*/ 6 w 60"/>
                <a:gd name="T11" fmla="*/ 1 h 59"/>
                <a:gd name="T12" fmla="*/ 6 w 60"/>
                <a:gd name="T13" fmla="*/ 1 h 59"/>
                <a:gd name="T14" fmla="*/ 5 w 60"/>
                <a:gd name="T15" fmla="*/ 0 h 59"/>
                <a:gd name="T16" fmla="*/ 4 w 60"/>
                <a:gd name="T17" fmla="*/ 0 h 59"/>
                <a:gd name="T18" fmla="*/ 3 w 60"/>
                <a:gd name="T19" fmla="*/ 1 h 59"/>
                <a:gd name="T20" fmla="*/ 2 w 60"/>
                <a:gd name="T21" fmla="*/ 2 h 59"/>
                <a:gd name="T22" fmla="*/ 1 w 60"/>
                <a:gd name="T23" fmla="*/ 3 h 59"/>
                <a:gd name="T24" fmla="*/ 0 w 60"/>
                <a:gd name="T25" fmla="*/ 4 h 59"/>
                <a:gd name="T26" fmla="*/ 1 w 60"/>
                <a:gd name="T27" fmla="*/ 5 h 59"/>
                <a:gd name="T28" fmla="*/ 1 w 60"/>
                <a:gd name="T29" fmla="*/ 6 h 59"/>
                <a:gd name="T30" fmla="*/ 1 w 60"/>
                <a:gd name="T31" fmla="*/ 6 h 59"/>
                <a:gd name="T32" fmla="*/ 2 w 60"/>
                <a:gd name="T33" fmla="*/ 7 h 59"/>
                <a:gd name="T34" fmla="*/ 2 w 60"/>
                <a:gd name="T35" fmla="*/ 7 h 59"/>
                <a:gd name="T36" fmla="*/ 3 w 60"/>
                <a:gd name="T37" fmla="*/ 8 h 59"/>
                <a:gd name="T38" fmla="*/ 3 w 60"/>
                <a:gd name="T39" fmla="*/ 8 h 59"/>
                <a:gd name="T40" fmla="*/ 4 w 60"/>
                <a:gd name="T41" fmla="*/ 8 h 59"/>
                <a:gd name="T42" fmla="*/ 5 w 60"/>
                <a:gd name="T43" fmla="*/ 8 h 59"/>
                <a:gd name="T44" fmla="*/ 6 w 60"/>
                <a:gd name="T45" fmla="*/ 8 h 59"/>
                <a:gd name="T46" fmla="*/ 6 w 60"/>
                <a:gd name="T47" fmla="*/ 7 h 59"/>
                <a:gd name="T48" fmla="*/ 7 w 60"/>
                <a:gd name="T49" fmla="*/ 7 h 59"/>
                <a:gd name="T50" fmla="*/ 7 w 60"/>
                <a:gd name="T51" fmla="*/ 6 h 59"/>
                <a:gd name="T52" fmla="*/ 8 w 60"/>
                <a:gd name="T53" fmla="*/ 6 h 59"/>
                <a:gd name="T54" fmla="*/ 8 w 60"/>
                <a:gd name="T55" fmla="*/ 5 h 59"/>
                <a:gd name="T56" fmla="*/ 8 w 60"/>
                <a:gd name="T57" fmla="*/ 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92" name="Freeform 917"/>
            <p:cNvSpPr/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2 w 30"/>
                <a:gd name="T1" fmla="*/ 3 h 29"/>
                <a:gd name="T2" fmla="*/ 2 w 30"/>
                <a:gd name="T3" fmla="*/ 3 h 29"/>
                <a:gd name="T4" fmla="*/ 2 w 30"/>
                <a:gd name="T5" fmla="*/ 3 h 29"/>
                <a:gd name="T6" fmla="*/ 1 w 30"/>
                <a:gd name="T7" fmla="*/ 3 h 29"/>
                <a:gd name="T8" fmla="*/ 1 w 30"/>
                <a:gd name="T9" fmla="*/ 3 h 29"/>
                <a:gd name="T10" fmla="*/ 1 w 30"/>
                <a:gd name="T11" fmla="*/ 2 h 29"/>
                <a:gd name="T12" fmla="*/ 1 w 30"/>
                <a:gd name="T13" fmla="*/ 2 h 29"/>
                <a:gd name="T14" fmla="*/ 0 w 30"/>
                <a:gd name="T15" fmla="*/ 2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2 w 30"/>
                <a:gd name="T29" fmla="*/ 0 h 29"/>
                <a:gd name="T30" fmla="*/ 2 w 30"/>
                <a:gd name="T31" fmla="*/ 0 h 29"/>
                <a:gd name="T32" fmla="*/ 2 w 30"/>
                <a:gd name="T33" fmla="*/ 0 h 29"/>
                <a:gd name="T34" fmla="*/ 3 w 30"/>
                <a:gd name="T35" fmla="*/ 0 h 29"/>
                <a:gd name="T36" fmla="*/ 3 w 30"/>
                <a:gd name="T37" fmla="*/ 0 h 29"/>
                <a:gd name="T38" fmla="*/ 3 w 30"/>
                <a:gd name="T39" fmla="*/ 0 h 29"/>
                <a:gd name="T40" fmla="*/ 4 w 30"/>
                <a:gd name="T41" fmla="*/ 0 h 29"/>
                <a:gd name="T42" fmla="*/ 4 w 30"/>
                <a:gd name="T43" fmla="*/ 0 h 29"/>
                <a:gd name="T44" fmla="*/ 4 w 30"/>
                <a:gd name="T45" fmla="*/ 1 h 29"/>
                <a:gd name="T46" fmla="*/ 4 w 30"/>
                <a:gd name="T47" fmla="*/ 1 h 29"/>
                <a:gd name="T48" fmla="*/ 4 w 30"/>
                <a:gd name="T49" fmla="*/ 1 h 29"/>
                <a:gd name="T50" fmla="*/ 4 w 30"/>
                <a:gd name="T51" fmla="*/ 2 h 29"/>
                <a:gd name="T52" fmla="*/ 4 w 30"/>
                <a:gd name="T53" fmla="*/ 3 h 29"/>
                <a:gd name="T54" fmla="*/ 3 w 30"/>
                <a:gd name="T55" fmla="*/ 3 h 29"/>
                <a:gd name="T56" fmla="*/ 2 w 30"/>
                <a:gd name="T57" fmla="*/ 3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93" name="Freeform 918"/>
            <p:cNvSpPr/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3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2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1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2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94" name="Freeform 919"/>
            <p:cNvSpPr/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95" name="Freeform 920"/>
            <p:cNvSpPr/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8 w 58"/>
                <a:gd name="T1" fmla="*/ 4 h 59"/>
                <a:gd name="T2" fmla="*/ 8 w 58"/>
                <a:gd name="T3" fmla="*/ 3 h 59"/>
                <a:gd name="T4" fmla="*/ 7 w 58"/>
                <a:gd name="T5" fmla="*/ 3 h 59"/>
                <a:gd name="T6" fmla="*/ 7 w 58"/>
                <a:gd name="T7" fmla="*/ 2 h 59"/>
                <a:gd name="T8" fmla="*/ 7 w 58"/>
                <a:gd name="T9" fmla="*/ 2 h 59"/>
                <a:gd name="T10" fmla="*/ 6 w 58"/>
                <a:gd name="T11" fmla="*/ 1 h 59"/>
                <a:gd name="T12" fmla="*/ 5 w 58"/>
                <a:gd name="T13" fmla="*/ 1 h 59"/>
                <a:gd name="T14" fmla="*/ 5 w 58"/>
                <a:gd name="T15" fmla="*/ 0 h 59"/>
                <a:gd name="T16" fmla="*/ 4 w 58"/>
                <a:gd name="T17" fmla="*/ 0 h 59"/>
                <a:gd name="T18" fmla="*/ 3 w 58"/>
                <a:gd name="T19" fmla="*/ 1 h 59"/>
                <a:gd name="T20" fmla="*/ 1 w 58"/>
                <a:gd name="T21" fmla="*/ 2 h 59"/>
                <a:gd name="T22" fmla="*/ 1 w 58"/>
                <a:gd name="T23" fmla="*/ 3 h 59"/>
                <a:gd name="T24" fmla="*/ 0 w 58"/>
                <a:gd name="T25" fmla="*/ 4 h 59"/>
                <a:gd name="T26" fmla="*/ 0 w 58"/>
                <a:gd name="T27" fmla="*/ 5 h 59"/>
                <a:gd name="T28" fmla="*/ 1 w 58"/>
                <a:gd name="T29" fmla="*/ 6 h 59"/>
                <a:gd name="T30" fmla="*/ 1 w 58"/>
                <a:gd name="T31" fmla="*/ 6 h 59"/>
                <a:gd name="T32" fmla="*/ 1 w 58"/>
                <a:gd name="T33" fmla="*/ 7 h 59"/>
                <a:gd name="T34" fmla="*/ 2 w 58"/>
                <a:gd name="T35" fmla="*/ 7 h 59"/>
                <a:gd name="T36" fmla="*/ 3 w 58"/>
                <a:gd name="T37" fmla="*/ 8 h 59"/>
                <a:gd name="T38" fmla="*/ 3 w 58"/>
                <a:gd name="T39" fmla="*/ 8 h 59"/>
                <a:gd name="T40" fmla="*/ 4 w 58"/>
                <a:gd name="T41" fmla="*/ 8 h 59"/>
                <a:gd name="T42" fmla="*/ 5 w 58"/>
                <a:gd name="T43" fmla="*/ 8 h 59"/>
                <a:gd name="T44" fmla="*/ 5 w 58"/>
                <a:gd name="T45" fmla="*/ 8 h 59"/>
                <a:gd name="T46" fmla="*/ 6 w 58"/>
                <a:gd name="T47" fmla="*/ 7 h 59"/>
                <a:gd name="T48" fmla="*/ 7 w 58"/>
                <a:gd name="T49" fmla="*/ 7 h 59"/>
                <a:gd name="T50" fmla="*/ 7 w 58"/>
                <a:gd name="T51" fmla="*/ 6 h 59"/>
                <a:gd name="T52" fmla="*/ 7 w 58"/>
                <a:gd name="T53" fmla="*/ 6 h 59"/>
                <a:gd name="T54" fmla="*/ 8 w 58"/>
                <a:gd name="T55" fmla="*/ 5 h 59"/>
                <a:gd name="T56" fmla="*/ 8 w 58"/>
                <a:gd name="T57" fmla="*/ 4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96" name="Freeform 921"/>
            <p:cNvSpPr/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2 w 29"/>
                <a:gd name="T1" fmla="*/ 3 h 29"/>
                <a:gd name="T2" fmla="*/ 2 w 29"/>
                <a:gd name="T3" fmla="*/ 3 h 29"/>
                <a:gd name="T4" fmla="*/ 2 w 29"/>
                <a:gd name="T5" fmla="*/ 3 h 29"/>
                <a:gd name="T6" fmla="*/ 1 w 29"/>
                <a:gd name="T7" fmla="*/ 3 h 29"/>
                <a:gd name="T8" fmla="*/ 1 w 29"/>
                <a:gd name="T9" fmla="*/ 3 h 29"/>
                <a:gd name="T10" fmla="*/ 1 w 29"/>
                <a:gd name="T11" fmla="*/ 2 h 29"/>
                <a:gd name="T12" fmla="*/ 1 w 29"/>
                <a:gd name="T13" fmla="*/ 2 h 29"/>
                <a:gd name="T14" fmla="*/ 0 w 29"/>
                <a:gd name="T15" fmla="*/ 2 h 29"/>
                <a:gd name="T16" fmla="*/ 0 w 29"/>
                <a:gd name="T17" fmla="*/ 1 h 29"/>
                <a:gd name="T18" fmla="*/ 0 w 29"/>
                <a:gd name="T19" fmla="*/ 1 h 29"/>
                <a:gd name="T20" fmla="*/ 1 w 29"/>
                <a:gd name="T21" fmla="*/ 1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2 w 29"/>
                <a:gd name="T29" fmla="*/ 0 h 29"/>
                <a:gd name="T30" fmla="*/ 2 w 29"/>
                <a:gd name="T31" fmla="*/ 0 h 29"/>
                <a:gd name="T32" fmla="*/ 2 w 29"/>
                <a:gd name="T33" fmla="*/ 0 h 29"/>
                <a:gd name="T34" fmla="*/ 3 w 29"/>
                <a:gd name="T35" fmla="*/ 0 h 29"/>
                <a:gd name="T36" fmla="*/ 3 w 29"/>
                <a:gd name="T37" fmla="*/ 0 h 29"/>
                <a:gd name="T38" fmla="*/ 3 w 29"/>
                <a:gd name="T39" fmla="*/ 0 h 29"/>
                <a:gd name="T40" fmla="*/ 4 w 29"/>
                <a:gd name="T41" fmla="*/ 0 h 29"/>
                <a:gd name="T42" fmla="*/ 4 w 29"/>
                <a:gd name="T43" fmla="*/ 0 h 29"/>
                <a:gd name="T44" fmla="*/ 4 w 29"/>
                <a:gd name="T45" fmla="*/ 1 h 29"/>
                <a:gd name="T46" fmla="*/ 4 w 29"/>
                <a:gd name="T47" fmla="*/ 1 h 29"/>
                <a:gd name="T48" fmla="*/ 4 w 29"/>
                <a:gd name="T49" fmla="*/ 1 h 29"/>
                <a:gd name="T50" fmla="*/ 4 w 29"/>
                <a:gd name="T51" fmla="*/ 2 h 29"/>
                <a:gd name="T52" fmla="*/ 4 w 29"/>
                <a:gd name="T53" fmla="*/ 3 h 29"/>
                <a:gd name="T54" fmla="*/ 3 w 29"/>
                <a:gd name="T55" fmla="*/ 3 h 29"/>
                <a:gd name="T56" fmla="*/ 2 w 29"/>
                <a:gd name="T57" fmla="*/ 3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97" name="Freeform 922"/>
            <p:cNvSpPr/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8 w 60"/>
                <a:gd name="T1" fmla="*/ 4 h 60"/>
                <a:gd name="T2" fmla="*/ 8 w 60"/>
                <a:gd name="T3" fmla="*/ 4 h 60"/>
                <a:gd name="T4" fmla="*/ 8 w 60"/>
                <a:gd name="T5" fmla="*/ 3 h 60"/>
                <a:gd name="T6" fmla="*/ 7 w 60"/>
                <a:gd name="T7" fmla="*/ 2 h 60"/>
                <a:gd name="T8" fmla="*/ 7 w 60"/>
                <a:gd name="T9" fmla="*/ 1 h 60"/>
                <a:gd name="T10" fmla="*/ 6 w 60"/>
                <a:gd name="T11" fmla="*/ 1 h 60"/>
                <a:gd name="T12" fmla="*/ 6 w 60"/>
                <a:gd name="T13" fmla="*/ 1 h 60"/>
                <a:gd name="T14" fmla="*/ 5 w 60"/>
                <a:gd name="T15" fmla="*/ 0 h 60"/>
                <a:gd name="T16" fmla="*/ 4 w 60"/>
                <a:gd name="T17" fmla="*/ 0 h 60"/>
                <a:gd name="T18" fmla="*/ 3 w 60"/>
                <a:gd name="T19" fmla="*/ 1 h 60"/>
                <a:gd name="T20" fmla="*/ 2 w 60"/>
                <a:gd name="T21" fmla="*/ 1 h 60"/>
                <a:gd name="T22" fmla="*/ 1 w 60"/>
                <a:gd name="T23" fmla="*/ 3 h 60"/>
                <a:gd name="T24" fmla="*/ 0 w 60"/>
                <a:gd name="T25" fmla="*/ 4 h 60"/>
                <a:gd name="T26" fmla="*/ 1 w 60"/>
                <a:gd name="T27" fmla="*/ 5 h 60"/>
                <a:gd name="T28" fmla="*/ 1 w 60"/>
                <a:gd name="T29" fmla="*/ 6 h 60"/>
                <a:gd name="T30" fmla="*/ 1 w 60"/>
                <a:gd name="T31" fmla="*/ 6 h 60"/>
                <a:gd name="T32" fmla="*/ 2 w 60"/>
                <a:gd name="T33" fmla="*/ 7 h 60"/>
                <a:gd name="T34" fmla="*/ 2 w 60"/>
                <a:gd name="T35" fmla="*/ 7 h 60"/>
                <a:gd name="T36" fmla="*/ 3 w 60"/>
                <a:gd name="T37" fmla="*/ 8 h 60"/>
                <a:gd name="T38" fmla="*/ 3 w 60"/>
                <a:gd name="T39" fmla="*/ 8 h 60"/>
                <a:gd name="T40" fmla="*/ 4 w 60"/>
                <a:gd name="T41" fmla="*/ 8 h 60"/>
                <a:gd name="T42" fmla="*/ 5 w 60"/>
                <a:gd name="T43" fmla="*/ 8 h 60"/>
                <a:gd name="T44" fmla="*/ 6 w 60"/>
                <a:gd name="T45" fmla="*/ 8 h 60"/>
                <a:gd name="T46" fmla="*/ 6 w 60"/>
                <a:gd name="T47" fmla="*/ 7 h 60"/>
                <a:gd name="T48" fmla="*/ 7 w 60"/>
                <a:gd name="T49" fmla="*/ 7 h 60"/>
                <a:gd name="T50" fmla="*/ 7 w 60"/>
                <a:gd name="T51" fmla="*/ 6 h 60"/>
                <a:gd name="T52" fmla="*/ 8 w 60"/>
                <a:gd name="T53" fmla="*/ 6 h 60"/>
                <a:gd name="T54" fmla="*/ 8 w 60"/>
                <a:gd name="T55" fmla="*/ 5 h 60"/>
                <a:gd name="T56" fmla="*/ 8 w 60"/>
                <a:gd name="T57" fmla="*/ 4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  <p:sp>
          <p:nvSpPr>
            <p:cNvPr id="18598" name="Freeform 923"/>
            <p:cNvSpPr/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2 w 30"/>
                <a:gd name="T1" fmla="*/ 4 h 30"/>
                <a:gd name="T2" fmla="*/ 2 w 30"/>
                <a:gd name="T3" fmla="*/ 4 h 30"/>
                <a:gd name="T4" fmla="*/ 2 w 30"/>
                <a:gd name="T5" fmla="*/ 4 h 30"/>
                <a:gd name="T6" fmla="*/ 1 w 30"/>
                <a:gd name="T7" fmla="*/ 4 h 30"/>
                <a:gd name="T8" fmla="*/ 1 w 30"/>
                <a:gd name="T9" fmla="*/ 4 h 30"/>
                <a:gd name="T10" fmla="*/ 1 w 30"/>
                <a:gd name="T11" fmla="*/ 3 h 30"/>
                <a:gd name="T12" fmla="*/ 1 w 30"/>
                <a:gd name="T13" fmla="*/ 3 h 30"/>
                <a:gd name="T14" fmla="*/ 0 w 30"/>
                <a:gd name="T15" fmla="*/ 3 h 30"/>
                <a:gd name="T16" fmla="*/ 0 w 30"/>
                <a:gd name="T17" fmla="*/ 2 h 30"/>
                <a:gd name="T18" fmla="*/ 0 w 30"/>
                <a:gd name="T19" fmla="*/ 2 h 30"/>
                <a:gd name="T20" fmla="*/ 1 w 30"/>
                <a:gd name="T21" fmla="*/ 2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2 w 30"/>
                <a:gd name="T29" fmla="*/ 1 h 30"/>
                <a:gd name="T30" fmla="*/ 2 w 30"/>
                <a:gd name="T31" fmla="*/ 0 h 30"/>
                <a:gd name="T32" fmla="*/ 2 w 30"/>
                <a:gd name="T33" fmla="*/ 0 h 30"/>
                <a:gd name="T34" fmla="*/ 3 w 30"/>
                <a:gd name="T35" fmla="*/ 0 h 30"/>
                <a:gd name="T36" fmla="*/ 3 w 30"/>
                <a:gd name="T37" fmla="*/ 1 h 30"/>
                <a:gd name="T38" fmla="*/ 3 w 30"/>
                <a:gd name="T39" fmla="*/ 1 h 30"/>
                <a:gd name="T40" fmla="*/ 4 w 30"/>
                <a:gd name="T41" fmla="*/ 1 h 30"/>
                <a:gd name="T42" fmla="*/ 4 w 30"/>
                <a:gd name="T43" fmla="*/ 1 h 30"/>
                <a:gd name="T44" fmla="*/ 4 w 30"/>
                <a:gd name="T45" fmla="*/ 2 h 30"/>
                <a:gd name="T46" fmla="*/ 4 w 30"/>
                <a:gd name="T47" fmla="*/ 2 h 30"/>
                <a:gd name="T48" fmla="*/ 4 w 30"/>
                <a:gd name="T49" fmla="*/ 2 h 30"/>
                <a:gd name="T50" fmla="*/ 4 w 30"/>
                <a:gd name="T51" fmla="*/ 3 h 30"/>
                <a:gd name="T52" fmla="*/ 4 w 30"/>
                <a:gd name="T53" fmla="*/ 4 h 30"/>
                <a:gd name="T54" fmla="*/ 3 w 30"/>
                <a:gd name="T55" fmla="*/ 4 h 30"/>
                <a:gd name="T56" fmla="*/ 2 w 30"/>
                <a:gd name="T57" fmla="*/ 4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FF99FF"/>
              </a:solidFill>
              <a:rou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vi-VN"/>
            </a:p>
          </p:txBody>
        </p:sp>
      </p:grpSp>
      <p:pic>
        <p:nvPicPr>
          <p:cNvPr id="18456" name="Picture 924" descr="Picture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410200"/>
            <a:ext cx="11049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7" name="Picture 925" descr="Picture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3657600"/>
            <a:ext cx="11049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8" name="Picture 926" descr="Picture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52400"/>
            <a:ext cx="11049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6159" name="Object 927"/>
          <p:cNvGraphicFramePr>
            <a:graphicFrameLocks noGrp="1" noChangeAspect="1"/>
          </p:cNvGraphicFramePr>
          <p:nvPr>
            <p:ph/>
          </p:nvPr>
        </p:nvGraphicFramePr>
        <p:xfrm>
          <a:off x="9296401" y="1219200"/>
          <a:ext cx="1228725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CorelDRAW" r:id="rId7" imgW="1238250" imgH="1133475" progId="CorelDRAW.Graphic.12">
                  <p:embed/>
                </p:oleObj>
              </mc:Choice>
              <mc:Fallback>
                <p:oleObj name="CorelDRAW" r:id="rId7" imgW="1238250" imgH="1133475" progId="CorelDRAW.Graphic.12">
                  <p:embed/>
                  <p:pic>
                    <p:nvPicPr>
                      <p:cNvPr id="0" name="Picture 114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6401" y="1219200"/>
                        <a:ext cx="1228725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596</Words>
  <Application>Microsoft Office PowerPoint</Application>
  <PresentationFormat>Custom</PresentationFormat>
  <Paragraphs>65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59</cp:revision>
  <dcterms:created xsi:type="dcterms:W3CDTF">2020-04-25T15:08:00Z</dcterms:created>
  <dcterms:modified xsi:type="dcterms:W3CDTF">2020-04-26T12:41:47Z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